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4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072" y="16085"/>
            <a:ext cx="1344044" cy="402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18731"/>
            <a:ext cx="12192000" cy="239395"/>
          </a:xfrm>
          <a:custGeom>
            <a:avLst/>
            <a:gdLst/>
            <a:ahLst/>
            <a:cxnLst/>
            <a:rect l="l" t="t" r="r" b="b"/>
            <a:pathLst>
              <a:path w="12192000" h="239395">
                <a:moveTo>
                  <a:pt x="12192000" y="0"/>
                </a:moveTo>
                <a:lnTo>
                  <a:pt x="0" y="0"/>
                </a:lnTo>
                <a:lnTo>
                  <a:pt x="0" y="239268"/>
                </a:lnTo>
                <a:lnTo>
                  <a:pt x="12192000" y="2392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843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618731"/>
            <a:ext cx="12192000" cy="239395"/>
          </a:xfrm>
          <a:custGeom>
            <a:avLst/>
            <a:gdLst/>
            <a:ahLst/>
            <a:cxnLst/>
            <a:rect l="l" t="t" r="r" b="b"/>
            <a:pathLst>
              <a:path w="12192000" h="239395">
                <a:moveTo>
                  <a:pt x="0" y="239268"/>
                </a:moveTo>
                <a:lnTo>
                  <a:pt x="12192000" y="239268"/>
                </a:lnTo>
                <a:lnTo>
                  <a:pt x="1219200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12848" y="208788"/>
            <a:ext cx="9814560" cy="6152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2567939"/>
            <a:ext cx="4046982" cy="1614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072" y="16085"/>
            <a:ext cx="1344044" cy="40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18731"/>
            <a:ext cx="12192000" cy="239395"/>
          </a:xfrm>
          <a:custGeom>
            <a:avLst/>
            <a:gdLst/>
            <a:ahLst/>
            <a:cxnLst/>
            <a:rect l="l" t="t" r="r" b="b"/>
            <a:pathLst>
              <a:path w="12192000" h="239395">
                <a:moveTo>
                  <a:pt x="12192000" y="0"/>
                </a:moveTo>
                <a:lnTo>
                  <a:pt x="0" y="0"/>
                </a:lnTo>
                <a:lnTo>
                  <a:pt x="0" y="239268"/>
                </a:lnTo>
                <a:lnTo>
                  <a:pt x="12192000" y="2392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843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618731"/>
            <a:ext cx="12192000" cy="239395"/>
          </a:xfrm>
          <a:custGeom>
            <a:avLst/>
            <a:gdLst/>
            <a:ahLst/>
            <a:cxnLst/>
            <a:rect l="l" t="t" r="r" b="b"/>
            <a:pathLst>
              <a:path w="12192000" h="239395">
                <a:moveTo>
                  <a:pt x="0" y="239268"/>
                </a:moveTo>
                <a:lnTo>
                  <a:pt x="12192000" y="239268"/>
                </a:lnTo>
                <a:lnTo>
                  <a:pt x="1219200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4087" y="603504"/>
            <a:ext cx="10783824" cy="524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757" y="1498498"/>
            <a:ext cx="10838484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4a"/><Relationship Id="rId7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7" y="2704541"/>
            <a:ext cx="35159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B2E08"/>
                </a:solidFill>
              </a:rPr>
              <a:t>STERLING</a:t>
            </a:r>
            <a:endParaRPr sz="36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BB2E08"/>
                </a:solidFill>
              </a:rPr>
              <a:t>E</a:t>
            </a:r>
            <a:r>
              <a:rPr sz="3600" dirty="0">
                <a:solidFill>
                  <a:srgbClr val="BB2E08"/>
                </a:solidFill>
              </a:rPr>
              <a:t>-</a:t>
            </a:r>
            <a:r>
              <a:rPr sz="3600" spc="-5" dirty="0">
                <a:solidFill>
                  <a:srgbClr val="BB2E08"/>
                </a:solidFill>
              </a:rPr>
              <a:t>COMMERCE</a:t>
            </a:r>
            <a:endParaRPr sz="360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67"/>
    </mc:Choice>
    <mc:Fallback xmlns="">
      <p:transition spd="slow" advTm="30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408" y="780287"/>
            <a:ext cx="6788150" cy="586058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lang="en-US" sz="3600" spc="-5" dirty="0" smtClean="0"/>
              <a:t>INTRODUCTION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597408" y="1734311"/>
            <a:ext cx="6788150" cy="3294889"/>
          </a:xfrm>
          <a:custGeom>
            <a:avLst/>
            <a:gdLst/>
            <a:ahLst/>
            <a:cxnLst/>
            <a:rect l="l" t="t" r="r" b="b"/>
            <a:pathLst>
              <a:path w="6788150" h="4668520">
                <a:moveTo>
                  <a:pt x="0" y="4668012"/>
                </a:moveTo>
                <a:lnTo>
                  <a:pt x="6787896" y="4668012"/>
                </a:lnTo>
                <a:lnTo>
                  <a:pt x="6787896" y="0"/>
                </a:lnTo>
                <a:lnTo>
                  <a:pt x="0" y="0"/>
                </a:lnTo>
                <a:lnTo>
                  <a:pt x="0" y="4668012"/>
                </a:lnTo>
                <a:close/>
              </a:path>
            </a:pathLst>
          </a:custGeom>
          <a:ln w="9525">
            <a:solidFill>
              <a:srgbClr val="BB2E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799" y="1734311"/>
            <a:ext cx="6623533" cy="32476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14400" algn="just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BB2E08"/>
                </a:solidFill>
                <a:latin typeface="Georgia"/>
                <a:cs typeface="Georgia"/>
              </a:rPr>
              <a:t>Sterling </a:t>
            </a:r>
            <a:r>
              <a:rPr sz="1700" b="1" spc="-5" dirty="0">
                <a:solidFill>
                  <a:srgbClr val="BB2E08"/>
                </a:solidFill>
                <a:latin typeface="Georgia"/>
                <a:cs typeface="Georgia"/>
              </a:rPr>
              <a:t>E-Commerce </a:t>
            </a:r>
            <a:r>
              <a:rPr sz="1700" dirty="0">
                <a:latin typeface="Georgia"/>
                <a:cs typeface="Georgia"/>
              </a:rPr>
              <a:t>is a one-stop </a:t>
            </a:r>
            <a:r>
              <a:rPr sz="1700" spc="-5" dirty="0">
                <a:latin typeface="Georgia"/>
                <a:cs typeface="Georgia"/>
              </a:rPr>
              <a:t>online shopping  destination for </a:t>
            </a:r>
            <a:r>
              <a:rPr sz="1700" dirty="0">
                <a:latin typeface="Georgia"/>
                <a:cs typeface="Georgia"/>
              </a:rPr>
              <a:t>a </a:t>
            </a:r>
            <a:r>
              <a:rPr sz="1700" spc="-5" dirty="0">
                <a:latin typeface="Georgia"/>
                <a:cs typeface="Georgia"/>
              </a:rPr>
              <a:t>wide </a:t>
            </a:r>
            <a:r>
              <a:rPr sz="1700" dirty="0">
                <a:latin typeface="Georgia"/>
                <a:cs typeface="Georgia"/>
              </a:rPr>
              <a:t>range of </a:t>
            </a:r>
            <a:r>
              <a:rPr sz="1700" spc="-5" dirty="0">
                <a:latin typeface="Georgia"/>
                <a:cs typeface="Georgia"/>
              </a:rPr>
              <a:t>high-quality products. </a:t>
            </a:r>
            <a:r>
              <a:rPr lang="en-US" sz="1700" dirty="0" smtClean="0">
                <a:latin typeface="Georgia"/>
                <a:cs typeface="Georgia"/>
              </a:rPr>
              <a:t>The </a:t>
            </a:r>
            <a:r>
              <a:rPr sz="1700" dirty="0" smtClean="0">
                <a:latin typeface="Georgia"/>
                <a:cs typeface="Georgia"/>
              </a:rPr>
              <a:t>mission </a:t>
            </a:r>
            <a:r>
              <a:rPr sz="1700" dirty="0">
                <a:latin typeface="Georgia"/>
                <a:cs typeface="Georgia"/>
              </a:rPr>
              <a:t>is  </a:t>
            </a:r>
            <a:r>
              <a:rPr sz="1700" spc="-5" dirty="0">
                <a:latin typeface="Georgia"/>
                <a:cs typeface="Georgia"/>
              </a:rPr>
              <a:t>to provide our customers </a:t>
            </a:r>
            <a:r>
              <a:rPr sz="1700" dirty="0">
                <a:latin typeface="Georgia"/>
                <a:cs typeface="Georgia"/>
              </a:rPr>
              <a:t>with </a:t>
            </a:r>
            <a:r>
              <a:rPr sz="1700" spc="-5" dirty="0">
                <a:latin typeface="Georgia"/>
                <a:cs typeface="Georgia"/>
              </a:rPr>
              <a:t>the best shopping experience possible,  </a:t>
            </a:r>
            <a:r>
              <a:rPr sz="1700" dirty="0">
                <a:latin typeface="Georgia"/>
                <a:cs typeface="Georgia"/>
              </a:rPr>
              <a:t>with a </a:t>
            </a:r>
            <a:r>
              <a:rPr sz="1700" spc="-5" dirty="0">
                <a:latin typeface="Georgia"/>
                <a:cs typeface="Georgia"/>
              </a:rPr>
              <a:t>focus </a:t>
            </a:r>
            <a:r>
              <a:rPr sz="1700" dirty="0">
                <a:latin typeface="Georgia"/>
                <a:cs typeface="Georgia"/>
              </a:rPr>
              <a:t>on </a:t>
            </a:r>
            <a:r>
              <a:rPr sz="1700" spc="-5" dirty="0">
                <a:latin typeface="Georgia"/>
                <a:cs typeface="Georgia"/>
              </a:rPr>
              <a:t>quality, affordability, </a:t>
            </a:r>
            <a:r>
              <a:rPr sz="1700" dirty="0">
                <a:latin typeface="Georgia"/>
                <a:cs typeface="Georgia"/>
              </a:rPr>
              <a:t>and</a:t>
            </a:r>
            <a:r>
              <a:rPr sz="1700" spc="-60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convenience.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 dirty="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</a:pPr>
            <a:r>
              <a:rPr sz="1700" b="1" dirty="0" smtClean="0">
                <a:solidFill>
                  <a:srgbClr val="BB2E08"/>
                </a:solidFill>
                <a:latin typeface="Georgia"/>
                <a:cs typeface="Georgia"/>
              </a:rPr>
              <a:t>Sterling </a:t>
            </a:r>
            <a:r>
              <a:rPr sz="1700" b="1" spc="-5" dirty="0" smtClean="0">
                <a:solidFill>
                  <a:srgbClr val="BB2E08"/>
                </a:solidFill>
                <a:latin typeface="Georgia"/>
                <a:cs typeface="Georgia"/>
              </a:rPr>
              <a:t>E-Commerce</a:t>
            </a:r>
            <a:r>
              <a:rPr lang="en-US" sz="1700" spc="-5" dirty="0">
                <a:latin typeface="Georgia"/>
                <a:cs typeface="Georgia"/>
              </a:rPr>
              <a:t> </a:t>
            </a:r>
            <a:r>
              <a:rPr sz="1700" spc="-5" dirty="0" smtClean="0">
                <a:latin typeface="Georgia"/>
                <a:cs typeface="Georgia"/>
              </a:rPr>
              <a:t>offer</a:t>
            </a:r>
            <a:r>
              <a:rPr lang="en-US" sz="1700" spc="-5" dirty="0" smtClean="0">
                <a:latin typeface="Georgia"/>
                <a:cs typeface="Georgia"/>
              </a:rPr>
              <a:t>s</a:t>
            </a:r>
            <a:r>
              <a:rPr sz="1700" spc="-5" dirty="0" smtClean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a </a:t>
            </a:r>
            <a:r>
              <a:rPr sz="1700" spc="-5" dirty="0">
                <a:latin typeface="Georgia"/>
                <a:cs typeface="Georgia"/>
              </a:rPr>
              <a:t>wide selection </a:t>
            </a:r>
            <a:r>
              <a:rPr sz="1700" dirty="0">
                <a:latin typeface="Georgia"/>
                <a:cs typeface="Georgia"/>
              </a:rPr>
              <a:t>of </a:t>
            </a:r>
            <a:r>
              <a:rPr sz="1700" spc="-5" dirty="0">
                <a:latin typeface="Georgia"/>
                <a:cs typeface="Georgia"/>
              </a:rPr>
              <a:t>products  </a:t>
            </a:r>
            <a:r>
              <a:rPr sz="1700" dirty="0">
                <a:latin typeface="Georgia"/>
                <a:cs typeface="Georgia"/>
              </a:rPr>
              <a:t>across various </a:t>
            </a:r>
            <a:r>
              <a:rPr sz="1700" spc="-5" dirty="0">
                <a:latin typeface="Georgia"/>
                <a:cs typeface="Georgia"/>
              </a:rPr>
              <a:t>categories such </a:t>
            </a:r>
            <a:r>
              <a:rPr sz="1700" dirty="0">
                <a:latin typeface="Georgia"/>
                <a:cs typeface="Georgia"/>
              </a:rPr>
              <a:t>as health &amp; </a:t>
            </a:r>
            <a:r>
              <a:rPr sz="1700" spc="-5" dirty="0">
                <a:latin typeface="Georgia"/>
                <a:cs typeface="Georgia"/>
              </a:rPr>
              <a:t>sports, </a:t>
            </a:r>
            <a:r>
              <a:rPr sz="1700" dirty="0">
                <a:latin typeface="Georgia"/>
                <a:cs typeface="Georgia"/>
              </a:rPr>
              <a:t>men's and </a:t>
            </a:r>
            <a:r>
              <a:rPr sz="1700" spc="-5" dirty="0">
                <a:latin typeface="Georgia"/>
                <a:cs typeface="Georgia"/>
              </a:rPr>
              <a:t>women's  fashion, </a:t>
            </a:r>
            <a:r>
              <a:rPr sz="1700" dirty="0">
                <a:latin typeface="Georgia"/>
                <a:cs typeface="Georgia"/>
              </a:rPr>
              <a:t>computing, </a:t>
            </a:r>
            <a:r>
              <a:rPr sz="1700" spc="-5" dirty="0">
                <a:latin typeface="Georgia"/>
                <a:cs typeface="Georgia"/>
              </a:rPr>
              <a:t>entertainment, </a:t>
            </a:r>
            <a:r>
              <a:rPr sz="1700" dirty="0">
                <a:latin typeface="Georgia"/>
                <a:cs typeface="Georgia"/>
              </a:rPr>
              <a:t>mobiles &amp; </a:t>
            </a:r>
            <a:r>
              <a:rPr sz="1700" spc="-5" dirty="0">
                <a:latin typeface="Georgia"/>
                <a:cs typeface="Georgia"/>
              </a:rPr>
              <a:t>tablets, </a:t>
            </a:r>
            <a:r>
              <a:rPr sz="1700" dirty="0">
                <a:latin typeface="Georgia"/>
                <a:cs typeface="Georgia"/>
              </a:rPr>
              <a:t>appliances,  </a:t>
            </a:r>
            <a:r>
              <a:rPr sz="1700" spc="-5" dirty="0">
                <a:latin typeface="Georgia"/>
                <a:cs typeface="Georgia"/>
              </a:rPr>
              <a:t>beauty </a:t>
            </a:r>
            <a:r>
              <a:rPr sz="1700" dirty="0">
                <a:latin typeface="Georgia"/>
                <a:cs typeface="Georgia"/>
              </a:rPr>
              <a:t>&amp; </a:t>
            </a:r>
            <a:r>
              <a:rPr sz="1700" spc="-5" dirty="0">
                <a:latin typeface="Georgia"/>
                <a:cs typeface="Georgia"/>
              </a:rPr>
              <a:t>grooming, home </a:t>
            </a:r>
            <a:r>
              <a:rPr sz="1700" dirty="0">
                <a:latin typeface="Georgia"/>
                <a:cs typeface="Georgia"/>
              </a:rPr>
              <a:t>&amp; living, </a:t>
            </a:r>
            <a:r>
              <a:rPr sz="1700" spc="-5" dirty="0">
                <a:latin typeface="Georgia"/>
                <a:cs typeface="Georgia"/>
              </a:rPr>
              <a:t>soghaat, school </a:t>
            </a:r>
            <a:r>
              <a:rPr sz="1700" dirty="0">
                <a:latin typeface="Georgia"/>
                <a:cs typeface="Georgia"/>
              </a:rPr>
              <a:t>&amp; education,  </a:t>
            </a:r>
            <a:r>
              <a:rPr sz="1700" spc="-5" dirty="0">
                <a:latin typeface="Georgia"/>
                <a:cs typeface="Georgia"/>
              </a:rPr>
              <a:t>books, </a:t>
            </a:r>
            <a:r>
              <a:rPr sz="1700" dirty="0">
                <a:latin typeface="Georgia"/>
                <a:cs typeface="Georgia"/>
              </a:rPr>
              <a:t>and </a:t>
            </a:r>
            <a:r>
              <a:rPr sz="1700" spc="-5" dirty="0">
                <a:latin typeface="Georgia"/>
                <a:cs typeface="Georgia"/>
              </a:rPr>
              <a:t>more. </a:t>
            </a:r>
            <a:r>
              <a:rPr lang="en-US" sz="1700" spc="-5" dirty="0" smtClean="0">
                <a:latin typeface="Georgia"/>
                <a:cs typeface="Georgia"/>
              </a:rPr>
              <a:t>Sterling E-commerce takes </a:t>
            </a:r>
            <a:r>
              <a:rPr sz="1700" spc="-5" dirty="0" smtClean="0">
                <a:latin typeface="Georgia"/>
                <a:cs typeface="Georgia"/>
              </a:rPr>
              <a:t>pride</a:t>
            </a:r>
            <a:r>
              <a:rPr lang="en-US" sz="1700" spc="-5" dirty="0" smtClean="0">
                <a:latin typeface="Georgia"/>
                <a:cs typeface="Georgia"/>
              </a:rPr>
              <a:t> i</a:t>
            </a:r>
            <a:r>
              <a:rPr sz="1700" dirty="0" smtClean="0">
                <a:latin typeface="Georgia"/>
                <a:cs typeface="Georgia"/>
              </a:rPr>
              <a:t>n </a:t>
            </a:r>
            <a:r>
              <a:rPr sz="1700" spc="-5" dirty="0">
                <a:latin typeface="Georgia"/>
                <a:cs typeface="Georgia"/>
              </a:rPr>
              <a:t>offering </a:t>
            </a:r>
            <a:r>
              <a:rPr sz="1700" dirty="0">
                <a:latin typeface="Georgia"/>
                <a:cs typeface="Georgia"/>
              </a:rPr>
              <a:t>a </a:t>
            </a:r>
            <a:r>
              <a:rPr sz="1700" spc="-5" dirty="0">
                <a:latin typeface="Georgia"/>
                <a:cs typeface="Georgia"/>
              </a:rPr>
              <a:t>comprehensive  </a:t>
            </a:r>
            <a:r>
              <a:rPr sz="1700" dirty="0">
                <a:latin typeface="Georgia"/>
                <a:cs typeface="Georgia"/>
              </a:rPr>
              <a:t>range of </a:t>
            </a:r>
            <a:r>
              <a:rPr sz="1700" spc="-10" dirty="0">
                <a:latin typeface="Georgia"/>
                <a:cs typeface="Georgia"/>
              </a:rPr>
              <a:t>products </a:t>
            </a:r>
            <a:r>
              <a:rPr sz="1700" dirty="0">
                <a:latin typeface="Georgia"/>
                <a:cs typeface="Georgia"/>
              </a:rPr>
              <a:t>that </a:t>
            </a:r>
            <a:r>
              <a:rPr sz="1700" spc="-5" dirty="0">
                <a:latin typeface="Georgia"/>
                <a:cs typeface="Georgia"/>
              </a:rPr>
              <a:t>caters </a:t>
            </a:r>
            <a:r>
              <a:rPr sz="1700" spc="5" dirty="0">
                <a:latin typeface="Georgia"/>
                <a:cs typeface="Georgia"/>
              </a:rPr>
              <a:t>to </a:t>
            </a:r>
            <a:r>
              <a:rPr sz="1700" spc="-5" dirty="0">
                <a:latin typeface="Georgia"/>
                <a:cs typeface="Georgia"/>
              </a:rPr>
              <a:t>the </a:t>
            </a:r>
            <a:r>
              <a:rPr sz="1700" dirty="0">
                <a:latin typeface="Georgia"/>
                <a:cs typeface="Georgia"/>
              </a:rPr>
              <a:t>needs of </a:t>
            </a:r>
            <a:r>
              <a:rPr sz="1700" spc="-5" dirty="0" smtClean="0">
                <a:latin typeface="Georgia"/>
                <a:cs typeface="Georgia"/>
              </a:rPr>
              <a:t>diverse </a:t>
            </a:r>
            <a:r>
              <a:rPr sz="1700" spc="-5" dirty="0">
                <a:latin typeface="Georgia"/>
                <a:cs typeface="Georgia"/>
              </a:rPr>
              <a:t>customer  </a:t>
            </a:r>
            <a:r>
              <a:rPr sz="1700" dirty="0">
                <a:latin typeface="Georgia"/>
                <a:cs typeface="Georgia"/>
              </a:rPr>
              <a:t>base</a:t>
            </a:r>
            <a:r>
              <a:rPr sz="1700" dirty="0" smtClean="0">
                <a:latin typeface="Georgia"/>
                <a:cs typeface="Georgia"/>
              </a:rPr>
              <a:t>.</a:t>
            </a:r>
            <a:endParaRPr sz="17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5719" y="949497"/>
            <a:ext cx="4206239" cy="5515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8"/>
    </mc:Choice>
    <mc:Fallback xmlns="">
      <p:transition spd="slow" advTm="4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408" y="780287"/>
            <a:ext cx="6126480" cy="584200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38175">
              <a:lnSpc>
                <a:spcPct val="100000"/>
              </a:lnSpc>
              <a:spcBef>
                <a:spcPts val="254"/>
              </a:spcBef>
            </a:pPr>
            <a:r>
              <a:rPr sz="3200" spc="-5" dirty="0"/>
              <a:t>PROBLEM</a:t>
            </a:r>
            <a:r>
              <a:rPr sz="3200" spc="-10" dirty="0"/>
              <a:t> </a:t>
            </a:r>
            <a:r>
              <a:rPr sz="3200" dirty="0"/>
              <a:t>OVERVIEW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97408" y="1516380"/>
            <a:ext cx="6126480" cy="4951730"/>
          </a:xfrm>
          <a:custGeom>
            <a:avLst/>
            <a:gdLst/>
            <a:ahLst/>
            <a:cxnLst/>
            <a:rect l="l" t="t" r="r" b="b"/>
            <a:pathLst>
              <a:path w="6126480" h="4951730">
                <a:moveTo>
                  <a:pt x="0" y="4951476"/>
                </a:moveTo>
                <a:lnTo>
                  <a:pt x="6126479" y="4951476"/>
                </a:lnTo>
                <a:lnTo>
                  <a:pt x="6126479" y="0"/>
                </a:lnTo>
                <a:lnTo>
                  <a:pt x="0" y="0"/>
                </a:lnTo>
                <a:lnTo>
                  <a:pt x="0" y="4951476"/>
                </a:lnTo>
                <a:close/>
              </a:path>
            </a:pathLst>
          </a:custGeom>
          <a:ln w="9525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757" y="1498498"/>
            <a:ext cx="5969000" cy="472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" algn="just">
              <a:lnSpc>
                <a:spcPct val="15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BB2E08"/>
                </a:solidFill>
                <a:latin typeface="Georgia"/>
                <a:cs typeface="Georgia"/>
              </a:rPr>
              <a:t>The Director </a:t>
            </a:r>
            <a:r>
              <a:rPr sz="1600" b="1" dirty="0">
                <a:solidFill>
                  <a:srgbClr val="BB2E08"/>
                </a:solidFill>
                <a:latin typeface="Georgia"/>
                <a:cs typeface="Georgia"/>
              </a:rPr>
              <a:t>of </a:t>
            </a:r>
            <a:r>
              <a:rPr sz="1600" b="1" spc="-5" dirty="0">
                <a:solidFill>
                  <a:srgbClr val="BB2E08"/>
                </a:solidFill>
                <a:latin typeface="Georgia"/>
                <a:cs typeface="Georgia"/>
              </a:rPr>
              <a:t>Sterling </a:t>
            </a:r>
            <a:r>
              <a:rPr sz="1600" spc="-5" dirty="0">
                <a:latin typeface="Georgia"/>
                <a:cs typeface="Georgia"/>
              </a:rPr>
              <a:t>contacted </a:t>
            </a:r>
            <a:r>
              <a:rPr sz="1600" spc="-10" dirty="0">
                <a:latin typeface="Georgia"/>
                <a:cs typeface="Georgia"/>
              </a:rPr>
              <a:t>you </a:t>
            </a:r>
            <a:r>
              <a:rPr sz="1600" dirty="0">
                <a:latin typeface="Georgia"/>
                <a:cs typeface="Georgia"/>
              </a:rPr>
              <a:t>and </a:t>
            </a:r>
            <a:r>
              <a:rPr sz="1600" spc="-5" dirty="0">
                <a:latin typeface="Georgia"/>
                <a:cs typeface="Georgia"/>
              </a:rPr>
              <a:t>your team of </a:t>
            </a:r>
            <a:r>
              <a:rPr sz="1600" dirty="0">
                <a:latin typeface="Georgia"/>
                <a:cs typeface="Georgia"/>
              </a:rPr>
              <a:t>Data  </a:t>
            </a:r>
            <a:r>
              <a:rPr sz="1600" spc="-5" dirty="0">
                <a:latin typeface="Georgia"/>
                <a:cs typeface="Georgia"/>
              </a:rPr>
              <a:t>Scientists because they are interested in leveraging the power </a:t>
            </a:r>
            <a:r>
              <a:rPr sz="1600" spc="10" dirty="0">
                <a:latin typeface="Georgia"/>
                <a:cs typeface="Georgia"/>
              </a:rPr>
              <a:t>of  </a:t>
            </a:r>
            <a:r>
              <a:rPr sz="1600" spc="-5" dirty="0">
                <a:latin typeface="Georgia"/>
                <a:cs typeface="Georgia"/>
              </a:rPr>
              <a:t>their data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to </a:t>
            </a:r>
            <a:r>
              <a:rPr sz="1600" dirty="0">
                <a:solidFill>
                  <a:schemeClr val="tx2"/>
                </a:solidFill>
                <a:latin typeface="Georgia"/>
                <a:cs typeface="Georgia"/>
              </a:rPr>
              <a:t>gain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insights into </a:t>
            </a:r>
            <a:r>
              <a:rPr sz="1600" dirty="0">
                <a:solidFill>
                  <a:schemeClr val="tx2"/>
                </a:solidFill>
                <a:latin typeface="Georgia"/>
                <a:cs typeface="Georgia"/>
              </a:rPr>
              <a:t>the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business </a:t>
            </a:r>
            <a:r>
              <a:rPr sz="1600" dirty="0">
                <a:solidFill>
                  <a:schemeClr val="tx2"/>
                </a:solidFill>
                <a:latin typeface="Georgia"/>
                <a:cs typeface="Georgia"/>
              </a:rPr>
              <a:t>and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improve their  efficiency.</a:t>
            </a:r>
            <a:endParaRPr sz="1600" dirty="0">
              <a:solidFill>
                <a:schemeClr val="tx2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Georgia"/>
              <a:cs typeface="Georgia"/>
            </a:endParaRPr>
          </a:p>
          <a:p>
            <a:pPr marL="12700" marR="5080" algn="just">
              <a:lnSpc>
                <a:spcPct val="150000"/>
              </a:lnSpc>
            </a:pPr>
            <a:r>
              <a:rPr sz="1600" b="1" spc="-5" dirty="0">
                <a:solidFill>
                  <a:srgbClr val="BB2E08"/>
                </a:solidFill>
                <a:latin typeface="Georgia"/>
                <a:cs typeface="Georgia"/>
              </a:rPr>
              <a:t>Sterling </a:t>
            </a:r>
            <a:r>
              <a:rPr sz="1600" spc="-5" dirty="0">
                <a:latin typeface="Georgia"/>
                <a:cs typeface="Georgia"/>
              </a:rPr>
              <a:t>wants to </a:t>
            </a:r>
            <a:r>
              <a:rPr sz="1600" spc="-10" dirty="0">
                <a:latin typeface="Georgia"/>
                <a:cs typeface="Georgia"/>
              </a:rPr>
              <a:t>better </a:t>
            </a:r>
            <a:r>
              <a:rPr sz="1600" spc="-5" dirty="0">
                <a:latin typeface="Georgia"/>
                <a:cs typeface="Georgia"/>
              </a:rPr>
              <a:t>understand </a:t>
            </a:r>
            <a:r>
              <a:rPr sz="1600" dirty="0">
                <a:latin typeface="Georgia"/>
                <a:cs typeface="Georgia"/>
              </a:rPr>
              <a:t>their </a:t>
            </a:r>
            <a:r>
              <a:rPr sz="1600" spc="-5" dirty="0">
                <a:latin typeface="Georgia"/>
                <a:cs typeface="Georgia"/>
              </a:rPr>
              <a:t>customers' needs,  preferences, </a:t>
            </a:r>
            <a:r>
              <a:rPr sz="1600" dirty="0">
                <a:latin typeface="Georgia"/>
                <a:cs typeface="Georgia"/>
              </a:rPr>
              <a:t>and behavior.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Specifically, want to identify </a:t>
            </a:r>
            <a:r>
              <a:rPr sz="1600" dirty="0">
                <a:solidFill>
                  <a:schemeClr val="tx2"/>
                </a:solidFill>
                <a:latin typeface="Georgia"/>
                <a:cs typeface="Georgia"/>
              </a:rPr>
              <a:t>any  </a:t>
            </a:r>
            <a:r>
              <a:rPr sz="1600" spc="-5" dirty="0">
                <a:solidFill>
                  <a:schemeClr val="tx2"/>
                </a:solidFill>
                <a:latin typeface="Georgia"/>
                <a:cs typeface="Georgia"/>
              </a:rPr>
              <a:t>patterns or trends. </a:t>
            </a:r>
            <a:r>
              <a:rPr sz="1600" b="1" spc="-5" dirty="0">
                <a:solidFill>
                  <a:srgbClr val="BB2E08"/>
                </a:solidFill>
                <a:latin typeface="Georgia"/>
                <a:cs typeface="Georgia"/>
              </a:rPr>
              <a:t>Sterling </a:t>
            </a:r>
            <a:r>
              <a:rPr sz="1600" spc="-5" dirty="0">
                <a:latin typeface="Georgia"/>
                <a:cs typeface="Georgia"/>
              </a:rPr>
              <a:t>believes </a:t>
            </a:r>
            <a:r>
              <a:rPr sz="1600" dirty="0">
                <a:latin typeface="Georgia"/>
                <a:cs typeface="Georgia"/>
              </a:rPr>
              <a:t>that </a:t>
            </a:r>
            <a:r>
              <a:rPr sz="1600" spc="-5" dirty="0">
                <a:latin typeface="Georgia"/>
                <a:cs typeface="Georgia"/>
              </a:rPr>
              <a:t>leveraging the power </a:t>
            </a:r>
            <a:r>
              <a:rPr sz="1600" spc="10" dirty="0">
                <a:latin typeface="Georgia"/>
                <a:cs typeface="Georgia"/>
              </a:rPr>
              <a:t>of  </a:t>
            </a:r>
            <a:r>
              <a:rPr sz="1600" spc="-5" dirty="0">
                <a:latin typeface="Georgia"/>
                <a:cs typeface="Georgia"/>
              </a:rPr>
              <a:t>data can help them </a:t>
            </a:r>
            <a:r>
              <a:rPr sz="1600" dirty="0">
                <a:latin typeface="Georgia"/>
                <a:cs typeface="Georgia"/>
              </a:rPr>
              <a:t>make </a:t>
            </a:r>
            <a:r>
              <a:rPr sz="1600" spc="-5" dirty="0">
                <a:latin typeface="Georgia"/>
                <a:cs typeface="Georgia"/>
              </a:rPr>
              <a:t>more informed decisions </a:t>
            </a:r>
            <a:r>
              <a:rPr sz="1600" dirty="0">
                <a:latin typeface="Georgia"/>
                <a:cs typeface="Georgia"/>
              </a:rPr>
              <a:t>and </a:t>
            </a:r>
            <a:r>
              <a:rPr sz="1600" spc="-5" dirty="0">
                <a:latin typeface="Georgia"/>
                <a:cs typeface="Georgia"/>
              </a:rPr>
              <a:t>boost  </a:t>
            </a:r>
            <a:r>
              <a:rPr sz="1600" spc="-10" dirty="0">
                <a:latin typeface="Georgia"/>
                <a:cs typeface="Georgia"/>
              </a:rPr>
              <a:t>effectiveness.</a:t>
            </a:r>
            <a:endParaRPr sz="1600" dirty="0">
              <a:latin typeface="Georgia"/>
              <a:cs typeface="Georgia"/>
            </a:endParaRPr>
          </a:p>
          <a:p>
            <a:pPr marL="12700" marR="6350" algn="just">
              <a:lnSpc>
                <a:spcPct val="150100"/>
              </a:lnSpc>
              <a:spcBef>
                <a:spcPts val="204"/>
              </a:spcBef>
            </a:pPr>
            <a:r>
              <a:rPr sz="1600" spc="-5" dirty="0">
                <a:latin typeface="Georgia"/>
                <a:cs typeface="Georgia"/>
              </a:rPr>
              <a:t>They </a:t>
            </a:r>
            <a:r>
              <a:rPr sz="1600" dirty="0">
                <a:latin typeface="Georgia"/>
                <a:cs typeface="Georgia"/>
              </a:rPr>
              <a:t>want </a:t>
            </a:r>
            <a:r>
              <a:rPr sz="1600" spc="-5" dirty="0">
                <a:latin typeface="Georgia"/>
                <a:cs typeface="Georgia"/>
              </a:rPr>
              <a:t>to understand their </a:t>
            </a:r>
            <a:r>
              <a:rPr sz="1600" dirty="0">
                <a:latin typeface="Georgia"/>
                <a:cs typeface="Georgia"/>
              </a:rPr>
              <a:t>data, </a:t>
            </a:r>
            <a:r>
              <a:rPr sz="1600" spc="-10" dirty="0">
                <a:latin typeface="Georgia"/>
                <a:cs typeface="Georgia"/>
              </a:rPr>
              <a:t>so </a:t>
            </a:r>
            <a:r>
              <a:rPr sz="1600" dirty="0">
                <a:latin typeface="Georgia"/>
                <a:cs typeface="Georgia"/>
              </a:rPr>
              <a:t>they </a:t>
            </a:r>
            <a:r>
              <a:rPr sz="1600" spc="-5" dirty="0">
                <a:latin typeface="Georgia"/>
                <a:cs typeface="Georgia"/>
              </a:rPr>
              <a:t>can optimize </a:t>
            </a:r>
            <a:r>
              <a:rPr sz="1600" dirty="0">
                <a:latin typeface="Georgia"/>
                <a:cs typeface="Georgia"/>
              </a:rPr>
              <a:t>their  </a:t>
            </a:r>
            <a:r>
              <a:rPr sz="1600" spc="-5" dirty="0">
                <a:latin typeface="Georgia"/>
                <a:cs typeface="Georgia"/>
              </a:rPr>
              <a:t>product offerings, streamline operations, </a:t>
            </a:r>
            <a:r>
              <a:rPr sz="1600" dirty="0">
                <a:latin typeface="Georgia"/>
                <a:cs typeface="Georgia"/>
              </a:rPr>
              <a:t>and enhance </a:t>
            </a:r>
            <a:r>
              <a:rPr sz="1600" b="1" spc="-5" dirty="0">
                <a:solidFill>
                  <a:srgbClr val="BB2E08"/>
                </a:solidFill>
                <a:latin typeface="Georgia"/>
                <a:cs typeface="Georgia"/>
              </a:rPr>
              <a:t>Sterling’s  </a:t>
            </a:r>
            <a:r>
              <a:rPr sz="1600" spc="-10" dirty="0">
                <a:latin typeface="Georgia"/>
                <a:cs typeface="Georgia"/>
              </a:rPr>
              <a:t>customer</a:t>
            </a:r>
            <a:r>
              <a:rPr sz="1600" spc="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experience.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09231" y="1516380"/>
            <a:ext cx="5131308" cy="448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55"/>
    </mc:Choice>
    <mc:Fallback xmlns="">
      <p:transition spd="slow" advTm="6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46" x="5059363" y="4030663"/>
          <p14:tracePt t="2873" x="5059363" y="4022725"/>
          <p14:tracePt t="2898" x="5059363" y="4016375"/>
          <p14:tracePt t="3380" x="5059363" y="4008438"/>
          <p14:tracePt t="3387" x="5059363" y="4000500"/>
          <p14:tracePt t="3403" x="5059363" y="3992563"/>
          <p14:tracePt t="3416" x="5059363" y="3978275"/>
          <p14:tracePt t="3466" x="5059363" y="3962400"/>
          <p14:tracePt t="3491" x="5059363" y="3954463"/>
          <p14:tracePt t="3555" x="5059363" y="3946525"/>
          <p14:tracePt t="3567" x="5059363" y="3940175"/>
          <p14:tracePt t="3591" x="5075238" y="3908425"/>
          <p14:tracePt t="3616" x="5097463" y="3848100"/>
          <p14:tracePt t="3641" x="5105400" y="3763963"/>
          <p14:tracePt t="3666" x="5105400" y="3711575"/>
          <p14:tracePt t="3692" x="5105400" y="3657600"/>
          <p14:tracePt t="3717" x="5113338" y="3581400"/>
          <p14:tracePt t="3741" x="5113338" y="3505200"/>
          <p14:tracePt t="3768" x="5051425" y="3368675"/>
          <p14:tracePt t="3791" x="4960938" y="3222625"/>
          <p14:tracePt t="17578" x="4953000" y="3222625"/>
          <p14:tracePt t="17593" x="4945063" y="3222625"/>
          <p14:tracePt t="17601" x="4937125" y="3216275"/>
          <p14:tracePt t="17620" x="4914900" y="3216275"/>
          <p14:tracePt t="17645" x="4876800" y="3216275"/>
          <p14:tracePt t="17670" x="4830763" y="3216275"/>
          <p14:tracePt t="17696" x="4762500" y="3230563"/>
          <p14:tracePt t="17721" x="4746625" y="3246438"/>
          <p14:tracePt t="18004" x="4740275" y="3246438"/>
          <p14:tracePt t="18026" x="4740275" y="3238500"/>
          <p14:tracePt t="18034" x="4732338" y="3238500"/>
          <p14:tracePt t="18048" x="4732338" y="3230563"/>
          <p14:tracePt t="18071" x="4716463" y="3216275"/>
          <p14:tracePt t="18074" x="4716463" y="3208338"/>
          <p14:tracePt t="18095" x="4702175" y="3178175"/>
          <p14:tracePt t="18120" x="4670425" y="3146425"/>
          <p14:tracePt t="18146" x="4632325" y="3108325"/>
          <p14:tracePt t="18171" x="4602163" y="3078163"/>
          <p14:tracePt t="18196" x="4556125" y="3048000"/>
          <p14:tracePt t="18221" x="4533900" y="3025775"/>
          <p14:tracePt t="18246" x="4525963" y="3009900"/>
          <p14:tracePt t="18271" x="4503738" y="2994025"/>
          <p14:tracePt t="18295" x="4503738" y="2987675"/>
          <p14:tracePt t="18320" x="4495800" y="2971800"/>
          <p14:tracePt t="18345" x="4495800" y="2955925"/>
          <p14:tracePt t="18480" x="4487863" y="2955925"/>
          <p14:tracePt t="18491" x="4479925" y="2955925"/>
          <p14:tracePt t="18498" x="4479925" y="2949575"/>
          <p14:tracePt t="18521" x="4479925" y="2941638"/>
          <p14:tracePt t="19350" x="4473575" y="2941638"/>
          <p14:tracePt t="19356" x="4465638" y="2941638"/>
          <p14:tracePt t="19371" x="4427538" y="2941638"/>
          <p14:tracePt t="19396" x="4259263" y="2917825"/>
          <p14:tracePt t="19421" x="4122738" y="2887663"/>
          <p14:tracePt t="19447" x="4076700" y="2879725"/>
          <p14:tracePt t="19471" x="4068763" y="2879725"/>
          <p14:tracePt t="19858" x="4060825" y="2879725"/>
          <p14:tracePt t="19882" x="4054475" y="2879725"/>
          <p14:tracePt t="19908" x="4038600" y="2879725"/>
          <p14:tracePt t="19914" x="4030663" y="2887663"/>
          <p14:tracePt t="19932" x="4022725" y="2887663"/>
          <p14:tracePt t="19946" x="4022725" y="2895600"/>
          <p14:tracePt t="19971" x="4022725" y="2903538"/>
          <p14:tracePt t="20789" x="4022725" y="2911475"/>
          <p14:tracePt t="20796" x="4016375" y="2911475"/>
          <p14:tracePt t="20803" x="4008438" y="2917825"/>
          <p14:tracePt t="20821" x="3984625" y="2933700"/>
          <p14:tracePt t="20846" x="3924300" y="2963863"/>
          <p14:tracePt t="20871" x="3902075" y="2971800"/>
          <p14:tracePt t="20928" x="3902075" y="2979738"/>
          <p14:tracePt t="20946" x="3902075" y="2987675"/>
          <p14:tracePt t="21404" x="3902075" y="2979738"/>
          <p14:tracePt t="21418" x="3902075" y="2971800"/>
          <p14:tracePt t="21436" x="3902075" y="2963863"/>
          <p14:tracePt t="21447" x="3902075" y="2955925"/>
          <p14:tracePt t="21472" x="3902075" y="2949575"/>
          <p14:tracePt t="21523" x="3894138" y="2949575"/>
          <p14:tracePt t="21537" x="3886200" y="2941638"/>
          <p14:tracePt t="21547" x="3878263" y="2933700"/>
          <p14:tracePt t="21572" x="3878263" y="2917825"/>
          <p14:tracePt t="21597" x="3870325" y="2903538"/>
          <p14:tracePt t="21765" x="3870325" y="2911475"/>
          <p14:tracePt t="21772" x="3870325" y="2917825"/>
          <p14:tracePt t="21797" x="3870325" y="2949575"/>
          <p14:tracePt t="21823" x="3870325" y="3001963"/>
          <p14:tracePt t="21846" x="3870325" y="3070225"/>
          <p14:tracePt t="21872" x="3870325" y="3116263"/>
          <p14:tracePt t="21897" x="3863975" y="3162300"/>
          <p14:tracePt t="21922" x="3856038" y="3192463"/>
          <p14:tracePt t="21946" x="3848100" y="3208338"/>
          <p14:tracePt t="22087" x="3848100" y="3216275"/>
          <p14:tracePt t="22095" x="3848100" y="3230563"/>
          <p14:tracePt t="22103" x="3848100" y="3238500"/>
          <p14:tracePt t="22121" x="3848100" y="3284538"/>
          <p14:tracePt t="22147" x="3840163" y="3398838"/>
          <p14:tracePt t="22171" x="3848100" y="3559175"/>
          <p14:tracePt t="22196" x="3916363" y="3756025"/>
          <p14:tracePt t="22221" x="4000500" y="3940175"/>
          <p14:tracePt t="22246" x="4106863" y="4130675"/>
          <p14:tracePt t="22271" x="4183063" y="4198938"/>
          <p14:tracePt t="22297" x="4213225" y="4229100"/>
          <p14:tracePt t="22321" x="4237038" y="4229100"/>
          <p14:tracePt t="22347" x="4259263" y="4229100"/>
          <p14:tracePt t="22372" x="4283075" y="4229100"/>
          <p14:tracePt t="22397" x="4297363" y="4229100"/>
          <p14:tracePt t="22422" x="4321175" y="4229100"/>
          <p14:tracePt t="22447" x="4335463" y="4229100"/>
          <p14:tracePt t="22615" x="4335463" y="4237038"/>
          <p14:tracePt t="22623" x="4343400" y="4244975"/>
          <p14:tracePt t="22631" x="4351338" y="4251325"/>
          <p14:tracePt t="22647" x="4365625" y="4267200"/>
          <p14:tracePt t="22672" x="4435475" y="4327525"/>
          <p14:tracePt t="22697" x="4503738" y="4365625"/>
          <p14:tracePt t="22722" x="4556125" y="4389438"/>
          <p14:tracePt t="22747" x="4602163" y="4411663"/>
          <p14:tracePt t="22773" x="4648200" y="4419600"/>
          <p14:tracePt t="22797" x="4656138" y="4419600"/>
          <p14:tracePt t="22983" x="4656138" y="4427538"/>
          <p14:tracePt t="22991" x="4656138" y="4435475"/>
          <p14:tracePt t="22999" x="4656138" y="4441825"/>
          <p14:tracePt t="23022" x="4656138" y="4449763"/>
          <p14:tracePt t="23047" x="4656138" y="4457700"/>
          <p14:tracePt t="23079" x="4656138" y="4465638"/>
          <p14:tracePt t="23097" x="4656138" y="4473575"/>
          <p14:tracePt t="23122" x="4648200" y="4487863"/>
          <p14:tracePt t="23147" x="4572000" y="4602163"/>
          <p14:tracePt t="23172" x="4403725" y="4754563"/>
          <p14:tracePt t="23197" x="4152900" y="4854575"/>
          <p14:tracePt t="23222" x="3984625" y="4892675"/>
          <p14:tracePt t="23247" x="3832225" y="4838700"/>
          <p14:tracePt t="23272" x="3527425" y="4724400"/>
          <p14:tracePt t="23297" x="3140075" y="4618038"/>
          <p14:tracePt t="23322" x="2789238" y="4533900"/>
          <p14:tracePt t="23347" x="2552700" y="4449763"/>
          <p14:tracePt t="23372" x="2422525" y="4419600"/>
          <p14:tracePt t="23397" x="2293938" y="4389438"/>
          <p14:tracePt t="23423" x="2057400" y="4327525"/>
          <p14:tracePt t="23448" x="1676400" y="4213225"/>
          <p14:tracePt t="23472" x="1531938" y="4068763"/>
          <p14:tracePt t="23497" x="1341438" y="3946525"/>
          <p14:tracePt t="23522" x="1241425" y="3878263"/>
          <p14:tracePt t="23547" x="1044575" y="3840163"/>
          <p14:tracePt t="23572" x="906463" y="3787775"/>
          <p14:tracePt t="23574" x="892175" y="3756025"/>
          <p14:tracePt t="23597" x="846138" y="3725863"/>
          <p14:tracePt t="23622" x="800100" y="3703638"/>
          <p14:tracePt t="23647" x="769938" y="3703638"/>
          <p14:tracePt t="23672" x="754063" y="3711575"/>
          <p14:tracePt t="23697" x="739775" y="3733800"/>
          <p14:tracePt t="23722" x="723900" y="3749675"/>
          <p14:tracePt t="23747" x="708025" y="3771900"/>
          <p14:tracePt t="23772" x="701675" y="3810000"/>
          <p14:tracePt t="23797" x="701675" y="3870325"/>
          <p14:tracePt t="23823" x="701675" y="3940175"/>
          <p14:tracePt t="23847" x="715963" y="4054475"/>
          <p14:tracePt t="23872" x="731838" y="4144963"/>
          <p14:tracePt t="23897" x="746125" y="4237038"/>
          <p14:tracePt t="23923" x="754063" y="4327525"/>
          <p14:tracePt t="23948" x="754063" y="4389438"/>
          <p14:tracePt t="23973" x="754063" y="4419600"/>
          <p14:tracePt t="23997" x="754063" y="4441825"/>
          <p14:tracePt t="24022" x="762000" y="4473575"/>
          <p14:tracePt t="24047" x="769938" y="4495800"/>
          <p14:tracePt t="24072" x="777875" y="4518025"/>
          <p14:tracePt t="24097" x="784225" y="4533900"/>
          <p14:tracePt t="24368" x="792163" y="4533900"/>
          <p14:tracePt t="24376" x="800100" y="4533900"/>
          <p14:tracePt t="24384" x="808038" y="4533900"/>
          <p14:tracePt t="24399" x="815975" y="4533900"/>
          <p14:tracePt t="24422" x="830263" y="4533900"/>
          <p14:tracePt t="24447" x="854075" y="4525963"/>
          <p14:tracePt t="24473" x="868363" y="4525963"/>
          <p14:tracePt t="24497" x="876300" y="4518025"/>
          <p14:tracePt t="24522" x="892175" y="4518025"/>
          <p14:tracePt t="24572" x="906463" y="4518025"/>
          <p14:tracePt t="24597" x="922338" y="4518025"/>
          <p14:tracePt t="24622" x="944563" y="4518025"/>
          <p14:tracePt t="24672" x="960438" y="4518025"/>
          <p14:tracePt t="24697" x="974725" y="4518025"/>
          <p14:tracePt t="24722" x="990600" y="4518025"/>
          <p14:tracePt t="24748" x="998538" y="4518025"/>
          <p14:tracePt t="24799" x="1006475" y="4511675"/>
          <p14:tracePt t="24823" x="1020763" y="4511675"/>
          <p14:tracePt t="24847" x="1074738" y="4511675"/>
          <p14:tracePt t="24872" x="1089025" y="4511675"/>
          <p14:tracePt t="24922" x="1096963" y="4511675"/>
          <p14:tracePt t="24947" x="1104900" y="4511675"/>
          <p14:tracePt t="24972" x="1120775" y="4511675"/>
          <p14:tracePt t="24997" x="1135063" y="4511675"/>
          <p14:tracePt t="25023" x="1165225" y="4503738"/>
          <p14:tracePt t="25048" x="1173163" y="4503738"/>
          <p14:tracePt t="25097" x="1181100" y="4503738"/>
          <p14:tracePt t="25128" x="1189038" y="4503738"/>
          <p14:tracePt t="25148" x="1203325" y="4503738"/>
          <p14:tracePt t="25173" x="1295400" y="4503738"/>
          <p14:tracePt t="25199" x="1363663" y="4503738"/>
          <p14:tracePt t="25223" x="1371600" y="4503738"/>
          <p14:tracePt t="25415" x="1379538" y="4503738"/>
          <p14:tracePt t="25423" x="1379538" y="4511675"/>
          <p14:tracePt t="25431" x="1379538" y="4518025"/>
          <p14:tracePt t="25448" x="1387475" y="4518025"/>
          <p14:tracePt t="39104" x="1401763" y="4518025"/>
          <p14:tracePt t="39114" x="1409700" y="4525963"/>
          <p14:tracePt t="39128" x="1455738" y="4533900"/>
          <p14:tracePt t="39152" x="1531938" y="4549775"/>
          <p14:tracePt t="39177" x="1622425" y="4556125"/>
          <p14:tracePt t="39202" x="1722438" y="4556125"/>
          <p14:tracePt t="39227" x="1882775" y="4556125"/>
          <p14:tracePt t="39252" x="2079625" y="4549775"/>
          <p14:tracePt t="39277" x="2255838" y="4533900"/>
          <p14:tracePt t="39302" x="2438400" y="4511675"/>
          <p14:tracePt t="39327" x="2689225" y="4511675"/>
          <p14:tracePt t="39352" x="2865438" y="4511675"/>
          <p14:tracePt t="39377" x="2987675" y="4511675"/>
          <p14:tracePt t="39402" x="3101975" y="4503738"/>
          <p14:tracePt t="39427" x="3170238" y="4495800"/>
          <p14:tracePt t="39452" x="3200400" y="4479925"/>
          <p14:tracePt t="39477" x="3222625" y="4479925"/>
          <p14:tracePt t="39503" x="3230563" y="4473575"/>
          <p14:tracePt t="39527" x="3246438" y="4465638"/>
          <p14:tracePt t="46389" x="3238500" y="4465638"/>
          <p14:tracePt t="46520" x="3222625" y="4457700"/>
          <p14:tracePt t="46527" x="3216275" y="4449763"/>
          <p14:tracePt t="46536" x="3200400" y="4435475"/>
          <p14:tracePt t="46554" x="3178175" y="4419600"/>
          <p14:tracePt t="62168" x="3170238" y="4411663"/>
          <p14:tracePt t="62176" x="3170238" y="4403725"/>
          <p14:tracePt t="62184" x="3170238" y="4373563"/>
          <p14:tracePt t="62209" x="3101975" y="4144963"/>
          <p14:tracePt t="62234" x="3055938" y="4038600"/>
          <p14:tracePt t="62259" x="3009900" y="3940175"/>
          <p14:tracePt t="62284" x="2971800" y="3817938"/>
          <p14:tracePt t="62309" x="2925763" y="3711575"/>
          <p14:tracePt t="62334" x="2887663" y="3619500"/>
          <p14:tracePt t="62359" x="2879725" y="3597275"/>
          <p14:tracePt t="62384" x="2879725" y="3581400"/>
          <p14:tracePt t="62409" x="2873375" y="3573463"/>
          <p14:tracePt t="62434" x="2865438" y="3559175"/>
          <p14:tracePt t="62459" x="2835275" y="3535363"/>
          <p14:tracePt t="62484" x="2811463" y="3527425"/>
          <p14:tracePt t="62509" x="2811463" y="3559175"/>
          <p14:tracePt t="62534" x="2811463" y="3581400"/>
          <p14:tracePt t="62999" x="2819400" y="3581400"/>
          <p14:tracePt t="63062" x="2819400" y="3589338"/>
          <p14:tracePt t="63135" x="2827338" y="3589338"/>
          <p14:tracePt t="63160" x="2835275" y="3589338"/>
          <p14:tracePt t="63168" x="2841625" y="3589338"/>
          <p14:tracePt t="63184" x="2849563" y="3589338"/>
          <p14:tracePt t="63247" x="2849563" y="3597275"/>
          <p14:tracePt t="63263" x="2849563" y="3603625"/>
          <p14:tracePt t="63296" x="2849563" y="3611563"/>
          <p14:tracePt t="63303" x="2849563" y="3619500"/>
          <p14:tracePt t="63311" x="2849563" y="3627438"/>
          <p14:tracePt t="63334" x="2857500" y="3641725"/>
          <p14:tracePt t="63359" x="2865438" y="3673475"/>
          <p14:tracePt t="63385" x="2873375" y="3703638"/>
          <p14:tracePt t="63409" x="2879725" y="3733800"/>
          <p14:tracePt t="63435" x="2887663" y="3749675"/>
          <p14:tracePt t="63459" x="2903538" y="3756025"/>
          <p14:tracePt t="63485" x="2925763" y="3756025"/>
          <p14:tracePt t="63510" x="2979738" y="3763963"/>
          <p14:tracePt t="63535" x="3055938" y="3771900"/>
          <p14:tracePt t="63560" x="3254375" y="3749675"/>
          <p14:tracePt t="63585" x="3817938" y="3635375"/>
          <p14:tracePt t="63610" x="4479925" y="3413125"/>
          <p14:tracePt t="63620" x="4625975" y="3352800"/>
          <p14:tracePt t="63635" x="4860925" y="3260725"/>
          <p14:tracePt t="63660" x="5021263" y="3192463"/>
          <p14:tracePt t="63685" x="5075238" y="3178175"/>
          <p14:tracePt t="63709" x="5083175" y="3178175"/>
          <p14:tracePt t="64109" x="5067300" y="3170238"/>
          <p14:tracePt t="64117" x="5037138" y="3162300"/>
          <p14:tracePt t="64136" x="4816475" y="3094038"/>
          <p14:tracePt t="64160" x="4130675" y="2811463"/>
          <p14:tracePt t="64185" x="2628900" y="2011363"/>
          <p14:tracePt t="64210" x="754063" y="1006475"/>
          <p14:tracePt t="64235" x="0" y="274638"/>
          <p14:tracePt t="64851" x="0" y="350838"/>
          <p14:tracePt t="64860" x="0" y="388938"/>
          <p14:tracePt t="64887" x="0" y="465138"/>
          <p14:tracePt t="64911" x="0" y="487363"/>
          <p14:tracePt t="64936" x="0" y="495300"/>
          <p14:tracePt t="64962" x="0" y="503238"/>
          <p14:tracePt t="65091" x="0" y="511175"/>
          <p14:tracePt t="65100" x="0" y="517525"/>
          <p14:tracePt t="65133" x="7938" y="517525"/>
          <p14:tracePt t="65146" x="22225" y="511175"/>
          <p14:tracePt t="65163" x="38100" y="487363"/>
          <p14:tracePt t="65187" x="98425" y="434975"/>
          <p14:tracePt t="65211" x="168275" y="373063"/>
          <p14:tracePt t="65236" x="228600" y="3206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087" y="1232910"/>
            <a:ext cx="11411712" cy="5232406"/>
            <a:chOff x="704087" y="1232910"/>
            <a:chExt cx="11411712" cy="5232406"/>
          </a:xfrm>
        </p:grpSpPr>
        <p:sp>
          <p:nvSpPr>
            <p:cNvPr id="3" name="object 3"/>
            <p:cNvSpPr/>
            <p:nvPr/>
          </p:nvSpPr>
          <p:spPr>
            <a:xfrm>
              <a:off x="9220200" y="1232910"/>
              <a:ext cx="2895599" cy="2340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4087" y="1232916"/>
              <a:ext cx="7856220" cy="5232400"/>
            </a:xfrm>
            <a:custGeom>
              <a:avLst/>
              <a:gdLst/>
              <a:ahLst/>
              <a:cxnLst/>
              <a:rect l="l" t="t" r="r" b="b"/>
              <a:pathLst>
                <a:path w="7856220" h="5232400">
                  <a:moveTo>
                    <a:pt x="0" y="5231892"/>
                  </a:moveTo>
                  <a:lnTo>
                    <a:pt x="7856219" y="5231892"/>
                  </a:lnTo>
                  <a:lnTo>
                    <a:pt x="7856219" y="0"/>
                  </a:lnTo>
                  <a:lnTo>
                    <a:pt x="0" y="0"/>
                  </a:lnTo>
                  <a:lnTo>
                    <a:pt x="0" y="5231892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2218" y="1232910"/>
            <a:ext cx="6859905" cy="51435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Category </a:t>
            </a:r>
            <a:r>
              <a:rPr sz="1600" spc="-5" dirty="0">
                <a:latin typeface="Georgia"/>
                <a:cs typeface="Georgia"/>
              </a:rPr>
              <a:t>– The category of</a:t>
            </a:r>
            <a:r>
              <a:rPr sz="1600" spc="6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goods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City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city where customers are ordering</a:t>
            </a:r>
            <a:r>
              <a:rPr sz="1600" spc="17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from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County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</a:t>
            </a:r>
            <a:r>
              <a:rPr sz="1600" spc="-5" dirty="0">
                <a:latin typeface="Georgia"/>
                <a:cs typeface="Georgia"/>
              </a:rPr>
              <a:t>county </a:t>
            </a:r>
            <a:r>
              <a:rPr sz="1600" spc="-10" dirty="0">
                <a:latin typeface="Georgia"/>
                <a:cs typeface="Georgia"/>
              </a:rPr>
              <a:t>where customers are ordering</a:t>
            </a:r>
            <a:r>
              <a:rPr sz="1600" spc="18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from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Cust </a:t>
            </a:r>
            <a:r>
              <a:rPr sz="1600" b="1" spc="-5" dirty="0">
                <a:latin typeface="Georgia"/>
                <a:cs typeface="Georgia"/>
              </a:rPr>
              <a:t>Id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Customer</a:t>
            </a:r>
            <a:r>
              <a:rPr sz="1600" spc="5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ID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Customer </a:t>
            </a:r>
            <a:r>
              <a:rPr sz="1600" b="1" spc="-5" dirty="0">
                <a:latin typeface="Georgia"/>
                <a:cs typeface="Georgia"/>
              </a:rPr>
              <a:t>Since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date when the customer first</a:t>
            </a:r>
            <a:r>
              <a:rPr sz="1600" spc="21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order.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Date </a:t>
            </a:r>
            <a:r>
              <a:rPr sz="1600" b="1" dirty="0">
                <a:latin typeface="Georgia"/>
                <a:cs typeface="Georgia"/>
              </a:rPr>
              <a:t>of </a:t>
            </a:r>
            <a:r>
              <a:rPr sz="1600" b="1" spc="-5" dirty="0">
                <a:latin typeface="Georgia"/>
                <a:cs typeface="Georgia"/>
              </a:rPr>
              <a:t>Order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date when the customer placed </a:t>
            </a:r>
            <a:r>
              <a:rPr sz="1600" spc="-5" dirty="0">
                <a:latin typeface="Georgia"/>
                <a:cs typeface="Georgia"/>
              </a:rPr>
              <a:t>an</a:t>
            </a:r>
            <a:r>
              <a:rPr sz="1600" spc="26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order.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Full </a:t>
            </a:r>
            <a:r>
              <a:rPr sz="1600" b="1" spc="-5" dirty="0">
                <a:latin typeface="Georgia"/>
                <a:cs typeface="Georgia"/>
              </a:rPr>
              <a:t>Name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Customer full</a:t>
            </a:r>
            <a:r>
              <a:rPr sz="1600" spc="8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name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Gender </a:t>
            </a:r>
            <a:r>
              <a:rPr sz="1600" spc="-5" dirty="0">
                <a:latin typeface="Georgia"/>
                <a:cs typeface="Georgia"/>
              </a:rPr>
              <a:t>– (Male,</a:t>
            </a:r>
            <a:r>
              <a:rPr sz="1600" spc="4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Female)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Item Id </a:t>
            </a:r>
            <a:r>
              <a:rPr sz="1600" spc="-5" dirty="0">
                <a:latin typeface="Georgia"/>
                <a:cs typeface="Georgia"/>
              </a:rPr>
              <a:t>– Item</a:t>
            </a:r>
            <a:r>
              <a:rPr sz="1600" spc="4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ID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Order Id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Order</a:t>
            </a:r>
            <a:r>
              <a:rPr sz="1600" spc="7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ID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Payment </a:t>
            </a:r>
            <a:r>
              <a:rPr sz="1600" b="1" spc="-10" dirty="0">
                <a:latin typeface="Georgia"/>
                <a:cs typeface="Georgia"/>
              </a:rPr>
              <a:t>Method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payment platform the customer</a:t>
            </a:r>
            <a:r>
              <a:rPr sz="1600" spc="23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used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Place </a:t>
            </a:r>
            <a:r>
              <a:rPr sz="1600" b="1" spc="-5" dirty="0">
                <a:latin typeface="Georgia"/>
                <a:cs typeface="Georgia"/>
              </a:rPr>
              <a:t>Name </a:t>
            </a:r>
            <a:r>
              <a:rPr sz="1600" spc="-5" dirty="0">
                <a:latin typeface="Georgia"/>
                <a:cs typeface="Georgia"/>
              </a:rPr>
              <a:t>– The </a:t>
            </a:r>
            <a:r>
              <a:rPr sz="1600" spc="-10" dirty="0">
                <a:latin typeface="Georgia"/>
                <a:cs typeface="Georgia"/>
              </a:rPr>
              <a:t>exact location where the customer </a:t>
            </a:r>
            <a:r>
              <a:rPr sz="1600" spc="-5" dirty="0">
                <a:latin typeface="Georgia"/>
                <a:cs typeface="Georgia"/>
              </a:rPr>
              <a:t>are </a:t>
            </a:r>
            <a:r>
              <a:rPr sz="1600" spc="-10" dirty="0">
                <a:latin typeface="Georgia"/>
                <a:cs typeface="Georgia"/>
              </a:rPr>
              <a:t>ordering</a:t>
            </a:r>
            <a:r>
              <a:rPr sz="1600" spc="35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from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Ref </a:t>
            </a:r>
            <a:r>
              <a:rPr sz="1600" b="1" spc="-5" dirty="0">
                <a:latin typeface="Georgia"/>
                <a:cs typeface="Georgia"/>
              </a:rPr>
              <a:t>Num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Reference</a:t>
            </a:r>
            <a:r>
              <a:rPr sz="1600" spc="8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Number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Region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region where the customer are ordering</a:t>
            </a:r>
            <a:r>
              <a:rPr sz="1600" spc="204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from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State </a:t>
            </a:r>
            <a:r>
              <a:rPr sz="1600" spc="-5" dirty="0">
                <a:latin typeface="Georgia"/>
                <a:cs typeface="Georgia"/>
              </a:rPr>
              <a:t>- </a:t>
            </a:r>
            <a:r>
              <a:rPr sz="1600" spc="-10" dirty="0">
                <a:latin typeface="Georgia"/>
                <a:cs typeface="Georgia"/>
              </a:rPr>
              <a:t>The state where the customer are ordering</a:t>
            </a:r>
            <a:r>
              <a:rPr sz="1600" spc="19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from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User </a:t>
            </a:r>
            <a:r>
              <a:rPr sz="1600" b="1" spc="-5" dirty="0">
                <a:latin typeface="Georgia"/>
                <a:cs typeface="Georgia"/>
              </a:rPr>
              <a:t>Name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The customer’s</a:t>
            </a:r>
            <a:r>
              <a:rPr sz="1600" spc="10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username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Zip </a:t>
            </a:r>
            <a:r>
              <a:rPr sz="1600" spc="-5" dirty="0">
                <a:latin typeface="Georgia"/>
                <a:cs typeface="Georgia"/>
              </a:rPr>
              <a:t>– </a:t>
            </a:r>
            <a:r>
              <a:rPr sz="1600" spc="-10" dirty="0">
                <a:latin typeface="Georgia"/>
                <a:cs typeface="Georgia"/>
              </a:rPr>
              <a:t>Customer’s zip</a:t>
            </a:r>
            <a:r>
              <a:rPr sz="1600" spc="3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code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Georgia"/>
                <a:cs typeface="Georgia"/>
              </a:rPr>
              <a:t>Qty </a:t>
            </a:r>
            <a:r>
              <a:rPr sz="1600" b="1" spc="-10" dirty="0">
                <a:latin typeface="Georgia"/>
                <a:cs typeface="Georgia"/>
              </a:rPr>
              <a:t>Ordered </a:t>
            </a:r>
            <a:r>
              <a:rPr sz="1600" spc="-5" dirty="0">
                <a:latin typeface="Georgia"/>
                <a:cs typeface="Georgia"/>
              </a:rPr>
              <a:t>– The quantity of goods</a:t>
            </a:r>
            <a:r>
              <a:rPr sz="1600" spc="14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ordered</a:t>
            </a:r>
            <a:endParaRPr sz="16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Georgia"/>
                <a:cs typeface="Georgia"/>
              </a:rPr>
              <a:t>Total </a:t>
            </a:r>
            <a:r>
              <a:rPr sz="1600" spc="-5" dirty="0">
                <a:latin typeface="Georgia"/>
                <a:cs typeface="Georgia"/>
              </a:rPr>
              <a:t>– Total amount </a:t>
            </a:r>
            <a:r>
              <a:rPr sz="1600" spc="-10" dirty="0">
                <a:latin typeface="Georgia"/>
                <a:cs typeface="Georgia"/>
              </a:rPr>
              <a:t>paid by</a:t>
            </a:r>
            <a:r>
              <a:rPr sz="1600" spc="12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customer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4087" y="603504"/>
            <a:ext cx="7856220" cy="524510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pc="-5" dirty="0"/>
              <a:t>DATA</a:t>
            </a:r>
            <a:r>
              <a:rPr spc="10" dirty="0"/>
              <a:t> </a:t>
            </a:r>
            <a:r>
              <a:rPr spc="-5" dirty="0"/>
              <a:t>DICTIONARY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08"/>
    </mc:Choice>
    <mc:Fallback xmlns="">
      <p:transition spd="slow" advTm="2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0" x="6194425" y="3954463"/>
          <p14:tracePt t="1172" x="6194425" y="3946525"/>
          <p14:tracePt t="1205" x="6188075" y="3946525"/>
          <p14:tracePt t="1212" x="6188075" y="3940175"/>
          <p14:tracePt t="1234" x="6172200" y="3932238"/>
          <p14:tracePt t="1260" x="6164263" y="3932238"/>
          <p14:tracePt t="1309" x="6149975" y="3924300"/>
          <p14:tracePt t="1508" x="6142038" y="3924300"/>
          <p14:tracePt t="1512" x="6134100" y="3924300"/>
          <p14:tracePt t="21439" x="6126163" y="3924300"/>
          <p14:tracePt t="21446" x="6118225" y="3924300"/>
          <p14:tracePt t="21464" x="5989638" y="3863975"/>
          <p14:tracePt t="21489" x="5311775" y="3429000"/>
          <p14:tracePt t="21514" x="4670425" y="3032125"/>
          <p14:tracePt t="21539" x="4457700" y="2933700"/>
          <p14:tracePt t="21564" x="4373563" y="2895600"/>
          <p14:tracePt t="21589" x="4313238" y="2873375"/>
          <p14:tracePt t="21614" x="4084638" y="2720975"/>
          <p14:tracePt t="21639" x="3856038" y="2628900"/>
          <p14:tracePt t="21664" x="3733800" y="2582863"/>
          <p14:tracePt t="21689" x="3657600" y="2560638"/>
          <p14:tracePt t="21714" x="3573463" y="2530475"/>
          <p14:tracePt t="21740" x="3352800" y="2460625"/>
          <p14:tracePt t="21765" x="3025775" y="2308225"/>
          <p14:tracePt t="21790" x="2674938" y="2073275"/>
          <p14:tracePt t="21815" x="2201863" y="1722438"/>
          <p14:tracePt t="21840" x="1844675" y="1287463"/>
          <p14:tracePt t="21865" x="1173163" y="669925"/>
          <p14:tracePt t="21890" x="457200" y="2206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4087" y="603504"/>
            <a:ext cx="7856220" cy="466153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pc="-5" dirty="0" smtClean="0"/>
              <a:t>D</a:t>
            </a:r>
            <a:r>
              <a:rPr lang="en-US" spc="-5" dirty="0" smtClean="0"/>
              <a:t>ASHBOARD</a:t>
            </a:r>
            <a:endParaRPr spc="-5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19200"/>
            <a:ext cx="121185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43"/>
    </mc:Choice>
    <mc:Fallback xmlns="">
      <p:transition spd="slow" advTm="127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991" x="5889625" y="3908425"/>
          <p14:tracePt t="1999" x="5889625" y="3902075"/>
          <p14:tracePt t="2007" x="5883275" y="3902075"/>
          <p14:tracePt t="2027" x="5875338" y="3894138"/>
          <p14:tracePt t="2052" x="5875338" y="3886200"/>
          <p14:tracePt t="2077" x="5859463" y="3870325"/>
          <p14:tracePt t="2102" x="5851525" y="3856038"/>
          <p14:tracePt t="2369" x="5851525" y="3848100"/>
          <p14:tracePt t="2386" x="5851525" y="3840163"/>
          <p14:tracePt t="2399" x="5851525" y="3832225"/>
          <p14:tracePt t="2456" x="5851525" y="3825875"/>
          <p14:tracePt t="2463" x="5851525" y="3817938"/>
          <p14:tracePt t="3309" x="5845175" y="3817938"/>
          <p14:tracePt t="3319" x="5837238" y="3817938"/>
          <p14:tracePt t="3327" x="5829300" y="3817938"/>
          <p14:tracePt t="3352" x="5821363" y="3817938"/>
          <p14:tracePt t="3377" x="5807075" y="3810000"/>
          <p14:tracePt t="6689" x="5821363" y="3810000"/>
          <p14:tracePt t="6697" x="5883275" y="3810000"/>
          <p14:tracePt t="6707" x="5997575" y="3810000"/>
          <p14:tracePt t="6729" x="6530975" y="3779838"/>
          <p14:tracePt t="6754" x="6613525" y="3695700"/>
          <p14:tracePt t="6779" x="6583363" y="3627438"/>
          <p14:tracePt t="6804" x="6384925" y="3527425"/>
          <p14:tracePt t="6829" x="6035675" y="3497263"/>
          <p14:tracePt t="6854" x="5440363" y="3513138"/>
          <p14:tracePt t="6879" x="4732338" y="3589338"/>
          <p14:tracePt t="6904" x="4038600" y="3573463"/>
          <p14:tracePt t="6929" x="3589338" y="3436938"/>
          <p14:tracePt t="6955" x="3200400" y="3306763"/>
          <p14:tracePt t="6963" x="2849563" y="3222625"/>
          <p14:tracePt t="6981" x="2041525" y="3078163"/>
          <p14:tracePt t="7004" x="625475" y="2873375"/>
          <p14:tracePt t="7029" x="0" y="2697163"/>
          <p14:tracePt t="7054" x="0" y="2651125"/>
          <p14:tracePt t="7216" x="0" y="2644775"/>
          <p14:tracePt t="7224" x="0" y="2628900"/>
          <p14:tracePt t="7232" x="0" y="2598738"/>
          <p14:tracePt t="7254" x="0" y="2346325"/>
          <p14:tracePt t="7279" x="0" y="2049463"/>
          <p14:tracePt t="7304" x="0" y="1828800"/>
          <p14:tracePt t="7329" x="0" y="1654175"/>
          <p14:tracePt t="7354" x="0" y="1570038"/>
          <p14:tracePt t="7379" x="0" y="1516063"/>
          <p14:tracePt t="7404" x="0" y="1508125"/>
          <p14:tracePt t="7502" x="7938" y="1508125"/>
          <p14:tracePt t="7519" x="15875" y="1516063"/>
          <p14:tracePt t="7529" x="22225" y="1516063"/>
          <p14:tracePt t="7554" x="60325" y="1524000"/>
          <p14:tracePt t="7580" x="152400" y="1539875"/>
          <p14:tracePt t="7604" x="342900" y="1539875"/>
          <p14:tracePt t="7629" x="617538" y="1539875"/>
          <p14:tracePt t="7654" x="1012825" y="1539875"/>
          <p14:tracePt t="7679" x="1265238" y="1539875"/>
          <p14:tracePt t="7705" x="1485900" y="1592263"/>
          <p14:tracePt t="7729" x="1630363" y="1622425"/>
          <p14:tracePt t="7754" x="1706563" y="1638300"/>
          <p14:tracePt t="7779" x="1722438" y="1646238"/>
          <p14:tracePt t="7804" x="1736725" y="1654175"/>
          <p14:tracePt t="7829" x="1774825" y="1684338"/>
          <p14:tracePt t="7854" x="1951038" y="1798638"/>
          <p14:tracePt t="7879" x="2003425" y="1836738"/>
          <p14:tracePt t="7905" x="2027238" y="1844675"/>
          <p14:tracePt t="7930" x="2065338" y="1882775"/>
          <p14:tracePt t="7954" x="2087563" y="1905000"/>
          <p14:tracePt t="8040" x="2087563" y="1912938"/>
          <p14:tracePt t="8055" x="2095500" y="1912938"/>
          <p14:tracePt t="8062" x="2103438" y="1912938"/>
          <p14:tracePt t="8079" x="2103438" y="1927225"/>
          <p14:tracePt t="8104" x="2149475" y="1981200"/>
          <p14:tracePt t="8129" x="2179638" y="2057400"/>
          <p14:tracePt t="8155" x="2225675" y="2209800"/>
          <p14:tracePt t="8181" x="2308225" y="2430463"/>
          <p14:tracePt t="8204" x="2408238" y="2628900"/>
          <p14:tracePt t="8231" x="2476500" y="2781300"/>
          <p14:tracePt t="8255" x="2506663" y="2895600"/>
          <p14:tracePt t="8280" x="2536825" y="2963863"/>
          <p14:tracePt t="8305" x="2568575" y="3009900"/>
          <p14:tracePt t="8330" x="2574925" y="3032125"/>
          <p14:tracePt t="8355" x="2582863" y="3070225"/>
          <p14:tracePt t="8381" x="2613025" y="3140075"/>
          <p14:tracePt t="8406" x="2636838" y="3200400"/>
          <p14:tracePt t="8430" x="2644775" y="3222625"/>
          <p14:tracePt t="8454" x="2644775" y="3260725"/>
          <p14:tracePt t="8464" x="2644775" y="3268663"/>
          <p14:tracePt t="8481" x="2644775" y="3284538"/>
          <p14:tracePt t="8536" x="2636838" y="3284538"/>
          <p14:tracePt t="8555" x="2620963" y="3284538"/>
          <p14:tracePt t="8579" x="2613025" y="3276600"/>
          <p14:tracePt t="8605" x="2598738" y="3268663"/>
          <p14:tracePt t="8629" x="2582863" y="3254375"/>
          <p14:tracePt t="8654" x="2560638" y="3230563"/>
          <p14:tracePt t="8680" x="2552700" y="3230563"/>
          <p14:tracePt t="8730" x="2544763" y="3222625"/>
          <p14:tracePt t="9186" x="2536825" y="3222625"/>
          <p14:tracePt t="9202" x="2530475" y="3230563"/>
          <p14:tracePt t="9210" x="2522538" y="3246438"/>
          <p14:tracePt t="9230" x="2468563" y="3322638"/>
          <p14:tracePt t="9255" x="2332038" y="3535363"/>
          <p14:tracePt t="9280" x="2278063" y="3673475"/>
          <p14:tracePt t="9305" x="2255838" y="3749675"/>
          <p14:tracePt t="9330" x="2255838" y="3787775"/>
          <p14:tracePt t="9355" x="2255838" y="3825875"/>
          <p14:tracePt t="9381" x="2255838" y="3870325"/>
          <p14:tracePt t="9405" x="2255838" y="3924300"/>
          <p14:tracePt t="9431" x="2239963" y="3970338"/>
          <p14:tracePt t="9455" x="2225675" y="4060825"/>
          <p14:tracePt t="9463" x="2225675" y="4098925"/>
          <p14:tracePt t="9482" x="2225675" y="4168775"/>
          <p14:tracePt t="9505" x="2217738" y="4251325"/>
          <p14:tracePt t="9530" x="2201863" y="4313238"/>
          <p14:tracePt t="9555" x="2201863" y="4389438"/>
          <p14:tracePt t="9580" x="2201863" y="4435475"/>
          <p14:tracePt t="9605" x="2201863" y="4457700"/>
          <p14:tracePt t="9984" x="2201863" y="4465638"/>
          <p14:tracePt t="10223" x="2193925" y="4465638"/>
          <p14:tracePt t="10707" x="2193925" y="4457700"/>
          <p14:tracePt t="10722" x="2193925" y="4449763"/>
          <p14:tracePt t="10741" x="2187575" y="4435475"/>
          <p14:tracePt t="10756" x="2171700" y="4419600"/>
          <p14:tracePt t="10780" x="2155825" y="4365625"/>
          <p14:tracePt t="16897" x="2163763" y="4359275"/>
          <p14:tracePt t="16905" x="2193925" y="4359275"/>
          <p14:tracePt t="16914" x="2247900" y="4351338"/>
          <p14:tracePt t="16932" x="2430463" y="4351338"/>
          <p14:tracePt t="16957" x="2727325" y="4397375"/>
          <p14:tracePt t="16982" x="2857500" y="4419600"/>
          <p14:tracePt t="17007" x="2895600" y="4419600"/>
          <p14:tracePt t="17032" x="2925763" y="4411663"/>
          <p14:tracePt t="17057" x="2949575" y="4403725"/>
          <p14:tracePt t="17107" x="2971800" y="4403725"/>
          <p14:tracePt t="17132" x="2987675" y="4389438"/>
          <p14:tracePt t="17157" x="2994025" y="4381500"/>
          <p14:tracePt t="17182" x="3009900" y="4381500"/>
          <p14:tracePt t="17232" x="3032125" y="4373563"/>
          <p14:tracePt t="17257" x="3055938" y="4365625"/>
          <p14:tracePt t="17282" x="3086100" y="4359275"/>
          <p14:tracePt t="17307" x="3132138" y="4335463"/>
          <p14:tracePt t="17332" x="3314700" y="4267200"/>
          <p14:tracePt t="17357" x="3551238" y="4175125"/>
          <p14:tracePt t="17383" x="3832225" y="4054475"/>
          <p14:tracePt t="17407" x="4030663" y="3984625"/>
          <p14:tracePt t="17433" x="4168775" y="3924300"/>
          <p14:tracePt t="17457" x="4335463" y="3856038"/>
          <p14:tracePt t="17483" x="4479925" y="3802063"/>
          <p14:tracePt t="17491" x="4518025" y="3779838"/>
          <p14:tracePt t="17507" x="4564063" y="3756025"/>
          <p14:tracePt t="17532" x="4610100" y="3717925"/>
          <p14:tracePt t="17557" x="4640263" y="3711575"/>
          <p14:tracePt t="17782" x="4632325" y="3711575"/>
          <p14:tracePt t="17789" x="4625975" y="3711575"/>
          <p14:tracePt t="17807" x="4618038" y="3717925"/>
          <p14:tracePt t="18062" x="4610100" y="3717925"/>
          <p14:tracePt t="18079" x="4602163" y="3717925"/>
          <p14:tracePt t="18094" x="4594225" y="3717925"/>
          <p14:tracePt t="18111" x="4587875" y="3717925"/>
          <p14:tracePt t="19818" x="4579938" y="3717925"/>
          <p14:tracePt t="19824" x="4579938" y="3711575"/>
          <p14:tracePt t="19850" x="4579938" y="3703638"/>
          <p14:tracePt t="21132" x="4579938" y="3695700"/>
          <p14:tracePt t="21140" x="4579938" y="3687763"/>
          <p14:tracePt t="21420" x="4579938" y="3679825"/>
          <p14:tracePt t="21433" x="4579938" y="3673475"/>
          <p14:tracePt t="21497" x="4579938" y="3665538"/>
          <p14:tracePt t="21506" x="4587875" y="3657600"/>
          <p14:tracePt t="21520" x="4587875" y="3649663"/>
          <p14:tracePt t="21723" x="4587875" y="3657600"/>
          <p14:tracePt t="21985" x="4594225" y="3657600"/>
          <p14:tracePt t="23153" x="4602163" y="3657600"/>
          <p14:tracePt t="23180" x="4610100" y="3657600"/>
          <p14:tracePt t="23187" x="4618038" y="3657600"/>
          <p14:tracePt t="23209" x="4640263" y="3673475"/>
          <p14:tracePt t="23234" x="4686300" y="3695700"/>
          <p14:tracePt t="23259" x="4778375" y="3703638"/>
          <p14:tracePt t="23286" x="4945063" y="3695700"/>
          <p14:tracePt t="23309" x="5211763" y="3641725"/>
          <p14:tracePt t="23335" x="5508625" y="3619500"/>
          <p14:tracePt t="23359" x="5630863" y="3611563"/>
          <p14:tracePt t="23384" x="5699125" y="3597275"/>
          <p14:tracePt t="23409" x="5707063" y="3597275"/>
          <p14:tracePt t="23792" x="5715000" y="3597275"/>
          <p14:tracePt t="23799" x="5730875" y="3589338"/>
          <p14:tracePt t="23809" x="5753100" y="3581400"/>
          <p14:tracePt t="23834" x="5867400" y="3535363"/>
          <p14:tracePt t="23859" x="6042025" y="3482975"/>
          <p14:tracePt t="23885" x="6172200" y="3444875"/>
          <p14:tracePt t="23909" x="6248400" y="3413125"/>
          <p14:tracePt t="23934" x="6256338" y="3406775"/>
          <p14:tracePt t="24135" x="6264275" y="3406775"/>
          <p14:tracePt t="24144" x="6270625" y="3406775"/>
          <p14:tracePt t="24160" x="6324600" y="3382963"/>
          <p14:tracePt t="24185" x="6599238" y="3254375"/>
          <p14:tracePt t="24210" x="7086600" y="3063875"/>
          <p14:tracePt t="24235" x="7666038" y="2865438"/>
          <p14:tracePt t="24260" x="8145463" y="2759075"/>
          <p14:tracePt t="24286" x="8466138" y="2705100"/>
          <p14:tracePt t="24310" x="8594725" y="2667000"/>
          <p14:tracePt t="24335" x="8602663" y="2659063"/>
          <p14:tracePt t="25521" x="8602663" y="2651125"/>
          <p14:tracePt t="25727" x="8594725" y="2651125"/>
          <p14:tracePt t="25735" x="8594725" y="2644775"/>
          <p14:tracePt t="25743" x="8588375" y="2644775"/>
          <p14:tracePt t="25760" x="8588375" y="2636838"/>
          <p14:tracePt t="25785" x="8564563" y="2636838"/>
          <p14:tracePt t="25810" x="8550275" y="2636838"/>
          <p14:tracePt t="25860" x="8542338" y="2636838"/>
          <p14:tracePt t="26135" x="8550275" y="2636838"/>
          <p14:tracePt t="26142" x="8556625" y="2628900"/>
          <p14:tracePt t="26160" x="8564563" y="2628900"/>
          <p14:tracePt t="26185" x="8588375" y="2613025"/>
          <p14:tracePt t="26210" x="8656638" y="2582863"/>
          <p14:tracePt t="26235" x="8740775" y="2544763"/>
          <p14:tracePt t="26260" x="8809038" y="2514600"/>
          <p14:tracePt t="26285" x="8885238" y="2476500"/>
          <p14:tracePt t="26310" x="8961438" y="2438400"/>
          <p14:tracePt t="26335" x="9029700" y="2416175"/>
          <p14:tracePt t="26360" x="9090025" y="2384425"/>
          <p14:tracePt t="26385" x="9159875" y="2370138"/>
          <p14:tracePt t="26410" x="9197975" y="2354263"/>
          <p14:tracePt t="26435" x="9220200" y="2339975"/>
          <p14:tracePt t="26460" x="9242425" y="2332038"/>
          <p14:tracePt t="26486" x="9250363" y="2332038"/>
          <p14:tracePt t="26494" x="9258300" y="2332038"/>
          <p14:tracePt t="26527" x="9266238" y="2332038"/>
          <p14:tracePt t="26560" x="9274175" y="2332038"/>
          <p14:tracePt t="26568" x="9280525" y="2332038"/>
          <p14:tracePt t="26585" x="9334500" y="2332038"/>
          <p14:tracePt t="26610" x="9609138" y="2378075"/>
          <p14:tracePt t="26635" x="9745663" y="2400300"/>
          <p14:tracePt t="26661" x="9753600" y="2408238"/>
          <p14:tracePt t="26685" x="9753600" y="2422525"/>
          <p14:tracePt t="26710" x="9775825" y="2484438"/>
          <p14:tracePt t="26735" x="9813925" y="2544763"/>
          <p14:tracePt t="26760" x="9837738" y="2590800"/>
          <p14:tracePt t="26785" x="9852025" y="2620963"/>
          <p14:tracePt t="26810" x="9859963" y="2644775"/>
          <p14:tracePt t="26992" x="9859963" y="2651125"/>
          <p14:tracePt t="26999" x="9859963" y="2659063"/>
          <p14:tracePt t="27016" x="9867900" y="2667000"/>
          <p14:tracePt t="27035" x="9867900" y="2689225"/>
          <p14:tracePt t="27061" x="9883775" y="2743200"/>
          <p14:tracePt t="27085" x="9898063" y="2789238"/>
          <p14:tracePt t="27110" x="9898063" y="2865438"/>
          <p14:tracePt t="27135" x="9913938" y="2963863"/>
          <p14:tracePt t="27161" x="9921875" y="3055938"/>
          <p14:tracePt t="27186" x="9921875" y="3170238"/>
          <p14:tracePt t="27210" x="9921875" y="3276600"/>
          <p14:tracePt t="27235" x="9890125" y="3382963"/>
          <p14:tracePt t="27260" x="9837738" y="3521075"/>
          <p14:tracePt t="27285" x="9769475" y="3687763"/>
          <p14:tracePt t="27310" x="9707563" y="3878263"/>
          <p14:tracePt t="27335" x="9693275" y="4000500"/>
          <p14:tracePt t="27360" x="9693275" y="4084638"/>
          <p14:tracePt t="27385" x="9693275" y="4251325"/>
          <p14:tracePt t="27410" x="9669463" y="4397375"/>
          <p14:tracePt t="27435" x="9647238" y="4556125"/>
          <p14:tracePt t="27460" x="9631363" y="4648200"/>
          <p14:tracePt t="27485" x="9617075" y="4732338"/>
          <p14:tracePt t="27510" x="9617075" y="4830763"/>
          <p14:tracePt t="27535" x="9617075" y="4945063"/>
          <p14:tracePt t="27560" x="9617075" y="5051425"/>
          <p14:tracePt t="27585" x="9617075" y="5189538"/>
          <p14:tracePt t="27610" x="9623425" y="5326063"/>
          <p14:tracePt t="27635" x="9661525" y="5470525"/>
          <p14:tracePt t="27660" x="9693275" y="5592763"/>
          <p14:tracePt t="27685" x="9707563" y="5692775"/>
          <p14:tracePt t="27710" x="9715500" y="5699125"/>
          <p14:tracePt t="27965" x="9723438" y="5699125"/>
          <p14:tracePt t="27990" x="9723438" y="5692775"/>
          <p14:tracePt t="27997" x="9723438" y="5684838"/>
          <p14:tracePt t="28010" x="9723438" y="5676900"/>
          <p14:tracePt t="28035" x="9737725" y="5654675"/>
          <p14:tracePt t="28060" x="9745663" y="5616575"/>
          <p14:tracePt t="28085" x="9761538" y="5554663"/>
          <p14:tracePt t="28110" x="9761538" y="5516563"/>
          <p14:tracePt t="28135" x="9769475" y="5494338"/>
          <p14:tracePt t="28160" x="9775825" y="5464175"/>
          <p14:tracePt t="28185" x="9775825" y="5448300"/>
          <p14:tracePt t="28210" x="9775825" y="5432425"/>
          <p14:tracePt t="28235" x="9775825" y="5426075"/>
          <p14:tracePt t="28285" x="9783763" y="5410200"/>
          <p14:tracePt t="28310" x="9791700" y="5394325"/>
          <p14:tracePt t="28360" x="9807575" y="5387975"/>
          <p14:tracePt t="28385" x="9813925" y="5372100"/>
          <p14:tracePt t="28410" x="9821863" y="5372100"/>
          <p14:tracePt t="28550" x="9813925" y="5372100"/>
          <p14:tracePt t="28582" x="9807575" y="5372100"/>
          <p14:tracePt t="28589" x="9799638" y="5372100"/>
          <p14:tracePt t="28597" x="9791700" y="5372100"/>
          <p14:tracePt t="28717" x="9791700" y="5364163"/>
          <p14:tracePt t="28781" x="9791700" y="5356225"/>
          <p14:tracePt t="28797" x="9791700" y="5349875"/>
          <p14:tracePt t="28821" x="9799638" y="5349875"/>
          <p14:tracePt t="28997" x="9807575" y="5349875"/>
          <p14:tracePt t="29005" x="9807575" y="5341938"/>
          <p14:tracePt t="29013" x="9813925" y="5341938"/>
          <p14:tracePt t="29035" x="9829800" y="5326063"/>
          <p14:tracePt t="29061" x="9875838" y="5203825"/>
          <p14:tracePt t="29085" x="9913938" y="4975225"/>
          <p14:tracePt t="29110" x="9921875" y="4838700"/>
          <p14:tracePt t="29136" x="9921875" y="4792663"/>
          <p14:tracePt t="29160" x="9913938" y="4784725"/>
          <p14:tracePt t="29350" x="9906000" y="4784725"/>
          <p14:tracePt t="29366" x="9898063" y="4784725"/>
          <p14:tracePt t="29373" x="9898063" y="4778375"/>
          <p14:tracePt t="29385" x="9883775" y="4770438"/>
          <p14:tracePt t="29410" x="9883775" y="4762500"/>
          <p14:tracePt t="29533" x="9875838" y="4754563"/>
          <p14:tracePt t="29541" x="9867900" y="4732338"/>
          <p14:tracePt t="29549" x="9859963" y="4702175"/>
          <p14:tracePt t="29560" x="9845675" y="4678363"/>
          <p14:tracePt t="29586" x="9837738" y="4656138"/>
          <p14:tracePt t="29610" x="9829800" y="4648200"/>
          <p14:tracePt t="46873" x="9845675" y="4632325"/>
          <p14:tracePt t="46885" x="9990138" y="4541838"/>
          <p14:tracePt t="46892" x="10340975" y="4327525"/>
          <p14:tracePt t="46917" x="11811000" y="3140075"/>
          <p14:tracePt t="46942" x="12184063" y="1265238"/>
          <p14:tracePt t="46967" x="12184063" y="0"/>
          <p14:tracePt t="47111" x="12169775" y="0"/>
          <p14:tracePt t="47119" x="12153900" y="0"/>
          <p14:tracePt t="47127" x="12123738" y="0"/>
          <p14:tracePt t="47141" x="12031663" y="0"/>
          <p14:tracePt t="47166" x="11757025" y="0"/>
          <p14:tracePt t="47192" x="11337925" y="0"/>
          <p14:tracePt t="47216" x="11026775" y="0"/>
          <p14:tracePt t="47241" x="10912475" y="0"/>
          <p14:tracePt t="47267" x="10828338" y="0"/>
          <p14:tracePt t="47291" x="10614025" y="106363"/>
          <p14:tracePt t="47318" x="10591800" y="76200"/>
          <p14:tracePt t="47341" x="10287000" y="84138"/>
          <p14:tracePt t="47366" x="10058400" y="60325"/>
          <p14:tracePt t="47392" x="9921875" y="60325"/>
          <p14:tracePt t="47416" x="9813925" y="38100"/>
          <p14:tracePt t="47442" x="9769475" y="22225"/>
          <p14:tracePt t="47491" x="9761538" y="22225"/>
          <p14:tracePt t="47517" x="9745663" y="22225"/>
          <p14:tracePt t="47541" x="9623425" y="92075"/>
          <p14:tracePt t="47567" x="9456738" y="198438"/>
          <p14:tracePt t="47591" x="9228138" y="365125"/>
          <p14:tracePt t="47617" x="9059863" y="503238"/>
          <p14:tracePt t="47642" x="8785225" y="800100"/>
          <p14:tracePt t="47666" x="8572500" y="1020763"/>
          <p14:tracePt t="47692" x="8175625" y="1265238"/>
          <p14:tracePt t="47717" x="7902575" y="1363663"/>
          <p14:tracePt t="47741" x="7688263" y="1417638"/>
          <p14:tracePt t="47766" x="7521575" y="1455738"/>
          <p14:tracePt t="47792" x="7307263" y="1431925"/>
          <p14:tracePt t="47817" x="6988175" y="1279525"/>
          <p14:tracePt t="47842" x="6637338" y="1050925"/>
          <p14:tracePt t="47867" x="6430963" y="884238"/>
          <p14:tracePt t="47892" x="6248400" y="754063"/>
          <p14:tracePt t="47917" x="5981700" y="792163"/>
          <p14:tracePt t="47942" x="5502275" y="892175"/>
          <p14:tracePt t="47966" x="5029200" y="1104900"/>
          <p14:tracePt t="47991" x="4473575" y="1455738"/>
          <p14:tracePt t="48017" x="4221163" y="1616075"/>
          <p14:tracePt t="48042" x="4098925" y="1698625"/>
          <p14:tracePt t="48067" x="3962400" y="1858963"/>
          <p14:tracePt t="48093" x="3946525" y="1889125"/>
          <p14:tracePt t="48117" x="3946525" y="1897063"/>
          <p14:tracePt t="48142" x="3946525" y="1920875"/>
          <p14:tracePt t="48167" x="3946525" y="1965325"/>
          <p14:tracePt t="48192" x="3946525" y="2027238"/>
          <p14:tracePt t="48217" x="3946525" y="2095500"/>
          <p14:tracePt t="48242" x="3940175" y="2209800"/>
          <p14:tracePt t="48267" x="3856038" y="2454275"/>
          <p14:tracePt t="48294" x="3756025" y="2751138"/>
          <p14:tracePt t="48318" x="3725863" y="2849563"/>
          <p14:tracePt t="48342" x="3725863" y="2895600"/>
          <p14:tracePt t="48392" x="3741738" y="2895600"/>
          <p14:tracePt t="48417" x="3749675" y="2887663"/>
          <p14:tracePt t="48442" x="3763963" y="2879725"/>
          <p14:tracePt t="48467" x="3794125" y="2873375"/>
          <p14:tracePt t="48493" x="3817938" y="2857500"/>
          <p14:tracePt t="48502" x="3825875" y="2841625"/>
          <p14:tracePt t="48518" x="3832225" y="2835275"/>
          <p14:tracePt t="48542" x="3863975" y="2781300"/>
          <p14:tracePt t="48567" x="3886200" y="2751138"/>
          <p14:tracePt t="48592" x="3894138" y="2727325"/>
          <p14:tracePt t="48617" x="3894138" y="2713038"/>
          <p14:tracePt t="48642" x="3908425" y="2697163"/>
          <p14:tracePt t="48667" x="3908425" y="2682875"/>
          <p14:tracePt t="48692" x="3916363" y="2651125"/>
          <p14:tracePt t="48717" x="3924300" y="2606675"/>
          <p14:tracePt t="48742" x="3940175" y="2544763"/>
          <p14:tracePt t="48767" x="3946525" y="2506663"/>
          <p14:tracePt t="48792" x="3954463" y="2460625"/>
          <p14:tracePt t="48818" x="3954463" y="2438400"/>
          <p14:tracePt t="48842" x="3954463" y="2416175"/>
          <p14:tracePt t="48867" x="3954463" y="2392363"/>
          <p14:tracePt t="48892" x="3954463" y="2378075"/>
          <p14:tracePt t="48994" x="3954463" y="2370138"/>
          <p14:tracePt t="49011" x="3954463" y="2362200"/>
          <p14:tracePt t="49017" x="3954463" y="2354263"/>
          <p14:tracePt t="49043" x="3954463" y="2339975"/>
          <p14:tracePt t="49068" x="3954463" y="2324100"/>
          <p14:tracePt t="49093" x="3954463" y="2308225"/>
          <p14:tracePt t="49117" x="3970338" y="2301875"/>
          <p14:tracePt t="49142" x="3970338" y="2293938"/>
          <p14:tracePt t="49167" x="3970338" y="2278063"/>
          <p14:tracePt t="49300" x="3970338" y="2270125"/>
          <p14:tracePt t="49306" x="3970338" y="2263775"/>
          <p14:tracePt t="49322" x="3970338" y="2255838"/>
          <p14:tracePt t="49342" x="3970338" y="2239963"/>
          <p14:tracePt t="49367" x="3970338" y="2232025"/>
          <p14:tracePt t="49392" x="3970338" y="2225675"/>
          <p14:tracePt t="49576" x="3978275" y="2225675"/>
          <p14:tracePt t="49617" x="3984625" y="2225675"/>
          <p14:tracePt t="49623" x="3992563" y="2225675"/>
          <p14:tracePt t="49642" x="4000500" y="2225675"/>
          <p14:tracePt t="49668" x="4016375" y="2217738"/>
          <p14:tracePt t="49693" x="4030663" y="2217738"/>
          <p14:tracePt t="50039" x="4038600" y="2217738"/>
          <p14:tracePt t="50062" x="4046538" y="2217738"/>
          <p14:tracePt t="50072" x="4054475" y="2217738"/>
          <p14:tracePt t="50080" x="4060825" y="2217738"/>
          <p14:tracePt t="50093" x="4068763" y="2217738"/>
          <p14:tracePt t="50118" x="4114800" y="2217738"/>
          <p14:tracePt t="50142" x="4175125" y="2201863"/>
          <p14:tracePt t="50168" x="4229100" y="2187575"/>
          <p14:tracePt t="50193" x="4244975" y="2187575"/>
          <p14:tracePt t="50217" x="4259263" y="2179638"/>
          <p14:tracePt t="50243" x="4275138" y="2179638"/>
          <p14:tracePt t="50267" x="4297363" y="2179638"/>
          <p14:tracePt t="50293" x="4305300" y="2179638"/>
          <p14:tracePt t="50870" x="4313238" y="2179638"/>
          <p14:tracePt t="50886" x="4313238" y="2193925"/>
          <p14:tracePt t="50894" x="4321175" y="2209800"/>
          <p14:tracePt t="50917" x="4335463" y="2255838"/>
          <p14:tracePt t="50944" x="4351338" y="2316163"/>
          <p14:tracePt t="50968" x="4381500" y="2422525"/>
          <p14:tracePt t="50993" x="4419600" y="2506663"/>
          <p14:tracePt t="50998" x="4435475" y="2544763"/>
          <p14:tracePt t="51018" x="4473575" y="2644775"/>
          <p14:tracePt t="51043" x="4525963" y="2765425"/>
          <p14:tracePt t="51068" x="4579938" y="2903538"/>
          <p14:tracePt t="51093" x="4618038" y="2987675"/>
          <p14:tracePt t="51118" x="4648200" y="3086100"/>
          <p14:tracePt t="51142" x="4670425" y="3124200"/>
          <p14:tracePt t="51167" x="4678363" y="3154363"/>
          <p14:tracePt t="51193" x="4702175" y="3192463"/>
          <p14:tracePt t="51218" x="4732338" y="3260725"/>
          <p14:tracePt t="51243" x="4762500" y="3344863"/>
          <p14:tracePt t="51268" x="4800600" y="3421063"/>
          <p14:tracePt t="51293" x="4816475" y="3475038"/>
          <p14:tracePt t="51318" x="4822825" y="3505200"/>
          <p14:tracePt t="51613" x="4830763" y="3505200"/>
          <p14:tracePt t="51621" x="4838700" y="3505200"/>
          <p14:tracePt t="51637" x="4854575" y="3505200"/>
          <p14:tracePt t="51645" x="4868863" y="3497263"/>
          <p14:tracePt t="51667" x="4922838" y="3451225"/>
          <p14:tracePt t="51693" x="5159375" y="3306763"/>
          <p14:tracePt t="51718" x="5464175" y="3132138"/>
          <p14:tracePt t="51742" x="5807075" y="3009900"/>
          <p14:tracePt t="51768" x="6042025" y="2917825"/>
          <p14:tracePt t="51793" x="6180138" y="2865438"/>
          <p14:tracePt t="51818" x="6226175" y="2849563"/>
          <p14:tracePt t="51843" x="6264275" y="2819400"/>
          <p14:tracePt t="51868" x="6324600" y="2781300"/>
          <p14:tracePt t="51894" x="6384925" y="2751138"/>
          <p14:tracePt t="51918" x="6454775" y="2727325"/>
          <p14:tracePt t="51943" x="6477000" y="2713038"/>
          <p14:tracePt t="51968" x="6523038" y="2689225"/>
          <p14:tracePt t="51993" x="6561138" y="2674938"/>
          <p14:tracePt t="51999" x="6569075" y="2667000"/>
          <p14:tracePt t="52019" x="6575425" y="2659063"/>
          <p14:tracePt t="52043" x="6583363" y="2644775"/>
          <p14:tracePt t="52070" x="6599238" y="2636838"/>
          <p14:tracePt t="52093" x="6613525" y="2636838"/>
          <p14:tracePt t="52118" x="6645275" y="2606675"/>
          <p14:tracePt t="52143" x="6697663" y="2574925"/>
          <p14:tracePt t="52168" x="6765925" y="2530475"/>
          <p14:tracePt t="52193" x="6827838" y="2506663"/>
          <p14:tracePt t="52219" x="6858000" y="2476500"/>
          <p14:tracePt t="52243" x="6888163" y="2446338"/>
          <p14:tracePt t="52270" x="6964363" y="2408238"/>
          <p14:tracePt t="52293" x="7010400" y="2378075"/>
          <p14:tracePt t="52318" x="7018338" y="2346325"/>
          <p14:tracePt t="52343" x="7026275" y="2332038"/>
          <p14:tracePt t="52368" x="7032625" y="2324100"/>
          <p14:tracePt t="52394" x="7040563" y="2308225"/>
          <p14:tracePt t="52419" x="7056438" y="2293938"/>
          <p14:tracePt t="52444" x="7064375" y="2286000"/>
          <p14:tracePt t="52470" x="7064375" y="2263775"/>
          <p14:tracePt t="52534" x="7070725" y="2263775"/>
          <p14:tracePt t="52543" x="7070725" y="2255838"/>
          <p14:tracePt t="52569" x="7070725" y="2239963"/>
          <p14:tracePt t="52593" x="7078663" y="2225675"/>
          <p14:tracePt t="52727" x="7078663" y="2217738"/>
          <p14:tracePt t="52743" x="7078663" y="2209800"/>
          <p14:tracePt t="52896" x="7078663" y="2201863"/>
          <p14:tracePt t="52955" x="7078663" y="2193925"/>
          <p14:tracePt t="52966" x="7086600" y="2193925"/>
          <p14:tracePt t="53017" x="7086600" y="2187575"/>
          <p14:tracePt t="53025" x="7086600" y="2179638"/>
          <p14:tracePt t="53044" x="7094538" y="2179638"/>
          <p14:tracePt t="53069" x="7094538" y="2171700"/>
          <p14:tracePt t="53299" x="7102475" y="2171700"/>
          <p14:tracePt t="53313" x="7108825" y="2171700"/>
          <p14:tracePt t="53321" x="7116763" y="2171700"/>
          <p14:tracePt t="53343" x="7132638" y="2171700"/>
          <p14:tracePt t="53368" x="7178675" y="2171700"/>
          <p14:tracePt t="53394" x="7208838" y="2171700"/>
          <p14:tracePt t="53419" x="7261225" y="2171700"/>
          <p14:tracePt t="53444" x="7331075" y="2179638"/>
          <p14:tracePt t="53469" x="7383463" y="2187575"/>
          <p14:tracePt t="53494" x="7421563" y="2193925"/>
          <p14:tracePt t="53662" x="7421563" y="2209800"/>
          <p14:tracePt t="53694" x="7421563" y="2255838"/>
          <p14:tracePt t="53719" x="7421563" y="2392363"/>
          <p14:tracePt t="53744" x="7391400" y="2613025"/>
          <p14:tracePt t="53771" x="7375525" y="2667000"/>
          <p14:tracePt t="53795" x="7369175" y="2697163"/>
          <p14:tracePt t="53819" x="7315200" y="2819400"/>
          <p14:tracePt t="53843" x="7216775" y="3017838"/>
          <p14:tracePt t="53869" x="7162800" y="3108325"/>
          <p14:tracePt t="53894" x="7146925" y="3162300"/>
          <p14:tracePt t="53919" x="7040563" y="3276600"/>
          <p14:tracePt t="53944" x="6942138" y="3413125"/>
          <p14:tracePt t="53969" x="6858000" y="3565525"/>
          <p14:tracePt t="53995" x="6781800" y="3657600"/>
          <p14:tracePt t="54006" x="6743700" y="3695700"/>
          <p14:tracePt t="54019" x="6735763" y="3717925"/>
          <p14:tracePt t="54044" x="6705600" y="3794125"/>
          <p14:tracePt t="54069" x="6667500" y="3840163"/>
          <p14:tracePt t="54094" x="6629400" y="3886200"/>
          <p14:tracePt t="54119" x="6607175" y="3894138"/>
          <p14:tracePt t="54144" x="6591300" y="3902075"/>
          <p14:tracePt t="54169" x="6569075" y="3902075"/>
          <p14:tracePt t="54194" x="6545263" y="3902075"/>
          <p14:tracePt t="54219" x="6515100" y="3902075"/>
          <p14:tracePt t="54244" x="6507163" y="3902075"/>
          <p14:tracePt t="54271" x="6499225" y="3894138"/>
          <p14:tracePt t="54294" x="6477000" y="3870325"/>
          <p14:tracePt t="54320" x="6461125" y="3856038"/>
          <p14:tracePt t="54344" x="6446838" y="3848100"/>
          <p14:tracePt t="54369" x="6430963" y="3825875"/>
          <p14:tracePt t="54394" x="6430963" y="3810000"/>
          <p14:tracePt t="54419" x="6423025" y="3794125"/>
          <p14:tracePt t="54501" x="6423025" y="3787775"/>
          <p14:tracePt t="54510" x="6423025" y="3779838"/>
          <p14:tracePt t="54526" x="6423025" y="3771900"/>
          <p14:tracePt t="54543" x="6423025" y="3756025"/>
          <p14:tracePt t="54606" x="6423025" y="3749675"/>
          <p14:tracePt t="54618" x="6423025" y="3741738"/>
          <p14:tracePt t="54644" x="6423025" y="3733800"/>
          <p14:tracePt t="54668" x="6423025" y="3717925"/>
          <p14:tracePt t="54694" x="6430963" y="3717925"/>
          <p14:tracePt t="54719" x="6430963" y="3711575"/>
          <p14:tracePt t="54967" x="6430963" y="3703638"/>
          <p14:tracePt t="55626" x="6438900" y="3703638"/>
          <p14:tracePt t="55649" x="6438900" y="3695700"/>
          <p14:tracePt t="55666" x="6446838" y="3695700"/>
          <p14:tracePt t="55673" x="6454775" y="3695700"/>
          <p14:tracePt t="55694" x="6469063" y="3695700"/>
          <p14:tracePt t="55719" x="6492875" y="3695700"/>
          <p14:tracePt t="55744" x="6537325" y="3695700"/>
          <p14:tracePt t="55769" x="6591300" y="3687763"/>
          <p14:tracePt t="55794" x="6675438" y="3687763"/>
          <p14:tracePt t="55819" x="6773863" y="3687763"/>
          <p14:tracePt t="55844" x="6880225" y="3687763"/>
          <p14:tracePt t="55869" x="6988175" y="3679825"/>
          <p14:tracePt t="55894" x="7032625" y="3679825"/>
          <p14:tracePt t="55919" x="7116763" y="3679825"/>
          <p14:tracePt t="55944" x="7200900" y="3679825"/>
          <p14:tracePt t="55969" x="7261225" y="3679825"/>
          <p14:tracePt t="55994" x="7331075" y="3679825"/>
          <p14:tracePt t="56019" x="7369175" y="3679825"/>
          <p14:tracePt t="56044" x="7383463" y="3679825"/>
          <p14:tracePt t="56070" x="7445375" y="3679825"/>
          <p14:tracePt t="56094" x="7483475" y="3679825"/>
          <p14:tracePt t="56119" x="7535863" y="3679825"/>
          <p14:tracePt t="56145" x="7597775" y="3679825"/>
          <p14:tracePt t="56170" x="7673975" y="3679825"/>
          <p14:tracePt t="56194" x="7756525" y="3679825"/>
          <p14:tracePt t="56219" x="7826375" y="3679825"/>
          <p14:tracePt t="56244" x="7856538" y="3679825"/>
          <p14:tracePt t="56269" x="7908925" y="3679825"/>
          <p14:tracePt t="56294" x="7978775" y="3679825"/>
          <p14:tracePt t="56319" x="8061325" y="3679825"/>
          <p14:tracePt t="56344" x="8131175" y="3679825"/>
          <p14:tracePt t="56369" x="8161338" y="3679825"/>
          <p14:tracePt t="56419" x="8161338" y="3673475"/>
          <p14:tracePt t="56494" x="8169275" y="3673475"/>
          <p14:tracePt t="56502" x="8175625" y="3673475"/>
          <p14:tracePt t="56519" x="8183563" y="3673475"/>
          <p14:tracePt t="56544" x="8191500" y="3673475"/>
          <p14:tracePt t="56569" x="8207375" y="3673475"/>
          <p14:tracePt t="56594" x="8229600" y="3665538"/>
          <p14:tracePt t="56619" x="8259763" y="3649663"/>
          <p14:tracePt t="56644" x="8283575" y="3649663"/>
          <p14:tracePt t="56669" x="8289925" y="3649663"/>
          <p14:tracePt t="56694" x="8297863" y="3649663"/>
          <p14:tracePt t="56719" x="8313738" y="3649663"/>
          <p14:tracePt t="56744" x="8328025" y="3641725"/>
          <p14:tracePt t="56794" x="8328025" y="3635375"/>
          <p14:tracePt t="56820" x="8351838" y="3635375"/>
          <p14:tracePt t="56845" x="8389938" y="3635375"/>
          <p14:tracePt t="56870" x="8480425" y="3627438"/>
          <p14:tracePt t="56895" x="8602663" y="3603625"/>
          <p14:tracePt t="56920" x="8823325" y="3565525"/>
          <p14:tracePt t="56945" x="9418638" y="3459163"/>
          <p14:tracePt t="56970" x="10721975" y="3513138"/>
          <p14:tracePt t="56996" x="12138025" y="3641725"/>
          <p14:tracePt t="57002" x="12184063" y="3641725"/>
          <p14:tracePt t="57095" x="12184063" y="3635375"/>
          <p14:tracePt t="57113" x="12184063" y="3619500"/>
          <p14:tracePt t="57159" x="12184063" y="3603625"/>
          <p14:tracePt t="57167" x="12184063" y="3597275"/>
          <p14:tracePt t="57183" x="12184063" y="3581400"/>
          <p14:tracePt t="57195" x="12184063" y="3565525"/>
          <p14:tracePt t="57219" x="12184063" y="3482975"/>
          <p14:tracePt t="57245" x="12184063" y="3368675"/>
          <p14:tracePt t="57270" x="12184063" y="3230563"/>
          <p14:tracePt t="57295" x="11985625" y="3040063"/>
          <p14:tracePt t="57320" x="11514138" y="2751138"/>
          <p14:tracePt t="57344" x="10417175" y="2201863"/>
          <p14:tracePt t="57369" x="9494838" y="1774825"/>
          <p14:tracePt t="57395" x="7764463" y="1371600"/>
          <p14:tracePt t="57421" x="6049963" y="1235075"/>
          <p14:tracePt t="57446" x="4251325" y="1409700"/>
          <p14:tracePt t="57470" x="2149475" y="1943100"/>
          <p14:tracePt t="57495" x="1235075" y="2422525"/>
          <p14:tracePt t="57520" x="563563" y="3048000"/>
          <p14:tracePt t="57544" x="288925" y="3413125"/>
          <p14:tracePt t="57570" x="182563" y="3673475"/>
          <p14:tracePt t="57595" x="114300" y="3902075"/>
          <p14:tracePt t="57620" x="46038" y="4046538"/>
          <p14:tracePt t="57645" x="38100" y="4114800"/>
          <p14:tracePt t="57669" x="30163" y="4130675"/>
          <p14:tracePt t="57694" x="15875" y="4137025"/>
          <p14:tracePt t="57719" x="0" y="4160838"/>
          <p14:tracePt t="57745" x="0" y="4191000"/>
          <p14:tracePt t="57770" x="0" y="4221163"/>
          <p14:tracePt t="57794" x="0" y="4259263"/>
          <p14:tracePt t="57820" x="0" y="4305300"/>
          <p14:tracePt t="57845" x="0" y="4365625"/>
          <p14:tracePt t="57870" x="0" y="4435475"/>
          <p14:tracePt t="57895" x="22225" y="4457700"/>
          <p14:tracePt t="57920" x="144463" y="4465638"/>
          <p14:tracePt t="57945" x="312738" y="4465638"/>
          <p14:tracePt t="57970" x="555625" y="4411663"/>
          <p14:tracePt t="57995" x="815975" y="4373563"/>
          <p14:tracePt t="57999" x="884238" y="4359275"/>
          <p14:tracePt t="58021" x="1058863" y="4321175"/>
          <p14:tracePt t="58045" x="1150938" y="4305300"/>
          <p14:tracePt t="58070" x="1273175" y="4283075"/>
          <p14:tracePt t="58095" x="1311275" y="4275138"/>
          <p14:tracePt t="58120" x="1349375" y="4275138"/>
          <p14:tracePt t="58145" x="1387475" y="4275138"/>
          <p14:tracePt t="58170" x="1439863" y="4275138"/>
          <p14:tracePt t="58195" x="1455738" y="4275138"/>
          <p14:tracePt t="58220" x="1477963" y="4283075"/>
          <p14:tracePt t="58245" x="1524000" y="4283075"/>
          <p14:tracePt t="58271" x="1616075" y="4289425"/>
          <p14:tracePt t="58295" x="1646238" y="4297363"/>
          <p14:tracePt t="58321" x="1660525" y="4297363"/>
          <p14:tracePt t="58345" x="1676400" y="4297363"/>
          <p14:tracePt t="58395" x="1692275" y="4297363"/>
          <p14:tracePt t="58420" x="1698625" y="4297363"/>
          <p14:tracePt t="58642" x="1706563" y="4297363"/>
          <p14:tracePt t="58766" x="1722438" y="4297363"/>
          <p14:tracePt t="58796" x="1730375" y="4289425"/>
          <p14:tracePt t="58821" x="1744663" y="4283075"/>
          <p14:tracePt t="58846" x="1790700" y="4283075"/>
          <p14:tracePt t="58870" x="1851025" y="4275138"/>
          <p14:tracePt t="58895" x="1935163" y="4275138"/>
          <p14:tracePt t="58920" x="2103438" y="4267200"/>
          <p14:tracePt t="58945" x="2286000" y="4267200"/>
          <p14:tracePt t="58971" x="2438400" y="4251325"/>
          <p14:tracePt t="58995" x="2598738" y="4213225"/>
          <p14:tracePt t="58999" x="2651125" y="4191000"/>
          <p14:tracePt t="59021" x="2789238" y="4160838"/>
          <p14:tracePt t="59045" x="3108325" y="4068763"/>
          <p14:tracePt t="59070" x="3330575" y="3992563"/>
          <p14:tracePt t="59095" x="3451225" y="3946525"/>
          <p14:tracePt t="59120" x="3489325" y="3932238"/>
          <p14:tracePt t="59146" x="3497263" y="3916363"/>
          <p14:tracePt t="59241" x="3489325" y="3916363"/>
          <p14:tracePt t="59249" x="3475038" y="3916363"/>
          <p14:tracePt t="59271" x="3382963" y="3946525"/>
          <p14:tracePt t="59296" x="3216275" y="4046538"/>
          <p14:tracePt t="59320" x="3108325" y="4046538"/>
          <p14:tracePt t="59346" x="3040063" y="4038600"/>
          <p14:tracePt t="59371" x="2917825" y="4137025"/>
          <p14:tracePt t="59396" x="2827338" y="4237038"/>
          <p14:tracePt t="59422" x="2781300" y="4275138"/>
          <p14:tracePt t="59446" x="2781300" y="4283075"/>
          <p14:tracePt t="59506" x="2789238" y="4283075"/>
          <p14:tracePt t="59719" x="2781300" y="4283075"/>
          <p14:tracePt t="59727" x="2781300" y="4289425"/>
          <p14:tracePt t="59745" x="2781300" y="4297363"/>
          <p14:tracePt t="59895" x="2781300" y="4289425"/>
          <p14:tracePt t="59920" x="2781300" y="4283075"/>
          <p14:tracePt t="59929" x="2781300" y="4275138"/>
          <p14:tracePt t="59946" x="2781300" y="4267200"/>
          <p14:tracePt t="59984" x="2781300" y="4259263"/>
          <p14:tracePt t="60175" x="2781300" y="4251325"/>
          <p14:tracePt t="60183" x="2781300" y="4244975"/>
          <p14:tracePt t="60232" x="2781300" y="4237038"/>
          <p14:tracePt t="60263" x="2781300" y="4229100"/>
          <p14:tracePt t="60790" x="2789238" y="4221163"/>
          <p14:tracePt t="60821" x="2797175" y="4213225"/>
          <p14:tracePt t="60846" x="2797175" y="4206875"/>
          <p14:tracePt t="60889" x="2803525" y="4206875"/>
          <p14:tracePt t="60997" x="2811463" y="4198938"/>
          <p14:tracePt t="61007" x="2811463" y="4191000"/>
          <p14:tracePt t="61235" x="2811463" y="4183063"/>
          <p14:tracePt t="61358" x="2811463" y="4175125"/>
          <p14:tracePt t="61894" x="2811463" y="4168775"/>
          <p14:tracePt t="61902" x="2811463" y="4160838"/>
          <p14:tracePt t="62778" x="2811463" y="4152900"/>
          <p14:tracePt t="62786" x="2819400" y="4152900"/>
          <p14:tracePt t="62809" x="2819400" y="4144963"/>
          <p14:tracePt t="62869" x="2819400" y="4137025"/>
          <p14:tracePt t="62912" x="2819400" y="4130675"/>
          <p14:tracePt t="62935" x="2819400" y="4122738"/>
          <p14:tracePt t="63985" x="2827338" y="4122738"/>
          <p14:tracePt t="63997" x="2835275" y="4114800"/>
          <p14:tracePt t="64004" x="2841625" y="4114800"/>
          <p14:tracePt t="64022" x="2911475" y="4092575"/>
          <p14:tracePt t="64047" x="2971800" y="4076700"/>
          <p14:tracePt t="64072" x="3032125" y="4060825"/>
          <p14:tracePt t="64097" x="3055938" y="4046538"/>
          <p14:tracePt t="64122" x="3063875" y="4046538"/>
          <p14:tracePt t="64395" x="3070225" y="4046538"/>
          <p14:tracePt t="64449" x="3078163" y="4046538"/>
          <p14:tracePt t="64673" x="3086100" y="4046538"/>
          <p14:tracePt t="64681" x="3094038" y="4046538"/>
          <p14:tracePt t="64716" x="3101975" y="4060825"/>
          <p14:tracePt t="64723" x="3108325" y="4060825"/>
          <p14:tracePt t="64747" x="3238500" y="4130675"/>
          <p14:tracePt t="64773" x="3635375" y="4259263"/>
          <p14:tracePt t="64797" x="4419600" y="4495800"/>
          <p14:tracePt t="64822" x="5083175" y="4716463"/>
          <p14:tracePt t="64848" x="5432425" y="4778375"/>
          <p14:tracePt t="64872" x="5540375" y="4808538"/>
          <p14:tracePt t="65086" x="5546725" y="4808538"/>
          <p14:tracePt t="65093" x="5554663" y="4816475"/>
          <p14:tracePt t="65102" x="5570538" y="4816475"/>
          <p14:tracePt t="65122" x="5646738" y="4838700"/>
          <p14:tracePt t="65147" x="5981700" y="4937125"/>
          <p14:tracePt t="65172" x="6454775" y="5045075"/>
          <p14:tracePt t="65197" x="6773863" y="5097463"/>
          <p14:tracePt t="65222" x="6804025" y="5097463"/>
          <p14:tracePt t="65334" x="6797675" y="5097463"/>
          <p14:tracePt t="65486" x="6797675" y="5089525"/>
          <p14:tracePt t="65911" x="6797675" y="5083175"/>
          <p14:tracePt t="65927" x="6797675" y="5075238"/>
          <p14:tracePt t="65933" x="6797675" y="5067300"/>
          <p14:tracePt t="65947" x="6804025" y="5067300"/>
          <p14:tracePt t="65972" x="6811963" y="5059363"/>
          <p14:tracePt t="65997" x="6835775" y="5059363"/>
          <p14:tracePt t="66022" x="6842125" y="5059363"/>
          <p14:tracePt t="66047" x="6842125" y="5045075"/>
          <p14:tracePt t="66072" x="6865938" y="5045075"/>
          <p14:tracePt t="66230" x="6865938" y="5037138"/>
          <p14:tracePt t="66238" x="6865938" y="5029200"/>
          <p14:tracePt t="66247" x="6873875" y="5021263"/>
          <p14:tracePt t="66273" x="6888163" y="5021263"/>
          <p14:tracePt t="66951" x="6888163" y="5013325"/>
          <p14:tracePt t="66962" x="6888163" y="5006975"/>
          <p14:tracePt t="66985" x="6888163" y="4999038"/>
          <p14:tracePt t="67011" x="6888163" y="4991100"/>
          <p14:tracePt t="67022" x="6888163" y="4983163"/>
          <p14:tracePt t="67047" x="6896100" y="4975225"/>
          <p14:tracePt t="67072" x="6904038" y="4968875"/>
          <p14:tracePt t="67097" x="6904038" y="4953000"/>
          <p14:tracePt t="67123" x="6911975" y="4937125"/>
          <p14:tracePt t="67172" x="6911975" y="4922838"/>
          <p14:tracePt t="67198" x="6911975" y="4906963"/>
          <p14:tracePt t="67223" x="6911975" y="4892675"/>
          <p14:tracePt t="67248" x="6918325" y="4868863"/>
          <p14:tracePt t="67273" x="6918325" y="4854575"/>
          <p14:tracePt t="67324" x="6918325" y="4838700"/>
          <p14:tracePt t="67349" x="6926263" y="4816475"/>
          <p14:tracePt t="67374" x="6942138" y="4778375"/>
          <p14:tracePt t="67398" x="6950075" y="4746625"/>
          <p14:tracePt t="67424" x="6950075" y="4732338"/>
          <p14:tracePt t="67448" x="6950075" y="4716463"/>
          <p14:tracePt t="67473" x="6950075" y="4702175"/>
          <p14:tracePt t="67499" x="6956425" y="4686300"/>
          <p14:tracePt t="67568" x="6956425" y="4678363"/>
          <p14:tracePt t="67576" x="6956425" y="4670425"/>
          <p14:tracePt t="67585" x="6956425" y="4664075"/>
          <p14:tracePt t="67599" x="6956425" y="4656138"/>
          <p14:tracePt t="68039" x="6964363" y="4656138"/>
          <p14:tracePt t="68062" x="6964363" y="4648200"/>
          <p14:tracePt t="69070" x="6964363" y="4640263"/>
          <p14:tracePt t="69086" x="6964363" y="4625975"/>
          <p14:tracePt t="69294" x="6964363" y="4618038"/>
          <p14:tracePt t="71619" x="6964363" y="4610100"/>
          <p14:tracePt t="71641" x="6964363" y="4602163"/>
          <p14:tracePt t="71848" x="6956425" y="4602163"/>
          <p14:tracePt t="72017" x="6956425" y="4594225"/>
          <p14:tracePt t="72034" x="6950075" y="4579938"/>
          <p14:tracePt t="72040" x="6950075" y="4556125"/>
          <p14:tracePt t="72050" x="6942138" y="4541838"/>
          <p14:tracePt t="72074" x="6926263" y="4533900"/>
          <p14:tracePt t="72242" x="6926263" y="4525963"/>
          <p14:tracePt t="72249" x="6911975" y="4518025"/>
          <p14:tracePt t="72259" x="6880225" y="4503738"/>
          <p14:tracePt t="72274" x="6789738" y="4449763"/>
          <p14:tracePt t="72299" x="6727825" y="4389438"/>
          <p14:tracePt t="72325" x="6721475" y="4389438"/>
          <p14:tracePt t="72349" x="6721475" y="4373563"/>
          <p14:tracePt t="98232" x="6721475" y="4365625"/>
          <p14:tracePt t="98247" x="6727825" y="4365625"/>
          <p14:tracePt t="98258" x="6743700" y="4365625"/>
          <p14:tracePt t="98283" x="6819900" y="4321175"/>
          <p14:tracePt t="98309" x="6873875" y="4229100"/>
          <p14:tracePt t="98334" x="6873875" y="4106863"/>
          <p14:tracePt t="98359" x="6850063" y="3825875"/>
          <p14:tracePt t="98383" x="6850063" y="3649663"/>
          <p14:tracePt t="98407" x="6850063" y="3543300"/>
          <p14:tracePt t="98432" x="6850063" y="3535363"/>
          <p14:tracePt t="98458" x="6858000" y="3527425"/>
          <p14:tracePt t="98482" x="6926263" y="3497263"/>
          <p14:tracePt t="98508" x="6988175" y="3475038"/>
          <p14:tracePt t="98512" x="6994525" y="3467100"/>
          <p14:tracePt t="98532" x="7010400" y="3467100"/>
          <p14:tracePt t="98557" x="7010400" y="3352800"/>
          <p14:tracePt t="98583" x="6988175" y="3230563"/>
          <p14:tracePt t="98608" x="6972300" y="3108325"/>
          <p14:tracePt t="98634" x="6918325" y="2925763"/>
          <p14:tracePt t="98658" x="6880225" y="2803525"/>
          <p14:tracePt t="98683" x="6858000" y="2743200"/>
          <p14:tracePt t="98710" x="6850063" y="2697163"/>
          <p14:tracePt t="98733" x="6850063" y="2682875"/>
          <p14:tracePt t="99182" x="6842125" y="2682875"/>
          <p14:tracePt t="99190" x="6835775" y="2682875"/>
          <p14:tracePt t="99208" x="6827838" y="2674938"/>
          <p14:tracePt t="99457" x="6827838" y="2667000"/>
          <p14:tracePt t="99845" x="6827838" y="2659063"/>
          <p14:tracePt t="99853" x="6827838" y="2651125"/>
          <p14:tracePt t="100153" x="6819900" y="2651125"/>
          <p14:tracePt t="100162" x="6819900" y="2644775"/>
          <p14:tracePt t="100183" x="6804025" y="2644775"/>
          <p14:tracePt t="100400" x="6797675" y="2636838"/>
          <p14:tracePt t="100408" x="6797675" y="2628900"/>
          <p14:tracePt t="100563" x="6789738" y="2628900"/>
          <p14:tracePt t="100585" x="6781800" y="2628900"/>
          <p14:tracePt t="104016" x="6781800" y="2620963"/>
          <p14:tracePt t="104026" x="6781800" y="2613025"/>
          <p14:tracePt t="104040" x="6781800" y="2606675"/>
          <p14:tracePt t="104060" x="6781800" y="2598738"/>
          <p14:tracePt t="104085" x="6781800" y="2590800"/>
          <p14:tracePt t="122847" x="6789738" y="2590800"/>
          <p14:tracePt t="122854" x="6789738" y="2598738"/>
          <p14:tracePt t="122865" x="6797675" y="2606675"/>
          <p14:tracePt t="122891" x="6804025" y="2636838"/>
          <p14:tracePt t="122916" x="6811963" y="2636838"/>
          <p14:tracePt t="122940" x="6819900" y="2636838"/>
          <p14:tracePt t="123006" x="6811963" y="2636838"/>
          <p14:tracePt t="123024" x="6797675" y="2620963"/>
          <p14:tracePt t="123030" x="6773863" y="2598738"/>
          <p14:tracePt t="123040" x="6759575" y="2568575"/>
          <p14:tracePt t="123065" x="6683375" y="2416175"/>
          <p14:tracePt t="123090" x="6545263" y="2179638"/>
          <p14:tracePt t="123116" x="6446838" y="1973263"/>
          <p14:tracePt t="123141" x="6340475" y="1684338"/>
          <p14:tracePt t="123165" x="5608638" y="854075"/>
          <p14:tracePt t="123190" x="5508625" y="754063"/>
          <p14:tracePt t="123583" x="5502275" y="754063"/>
          <p14:tracePt t="123721" x="5494338" y="754063"/>
          <p14:tracePt t="123729" x="5478463" y="754063"/>
          <p14:tracePt t="123743" x="5470525" y="762000"/>
          <p14:tracePt t="123766" x="5349875" y="784225"/>
          <p14:tracePt t="123792" x="5287963" y="830263"/>
          <p14:tracePt t="123816" x="5219700" y="884238"/>
          <p14:tracePt t="123841" x="5135563" y="922338"/>
          <p14:tracePt t="123867" x="4991100" y="982663"/>
          <p14:tracePt t="123891" x="4770438" y="1112838"/>
          <p14:tracePt t="123916" x="4533900" y="1235075"/>
          <p14:tracePt t="123941" x="4335463" y="1325563"/>
          <p14:tracePt t="123966" x="4191000" y="1387475"/>
          <p14:tracePt t="123991" x="3970338" y="1447800"/>
          <p14:tracePt t="124015" x="3802063" y="1417638"/>
          <p14:tracePt t="124041" x="3406775" y="1211263"/>
          <p14:tracePt t="124066" x="3170238" y="982663"/>
          <p14:tracePt t="124091" x="3063875" y="868363"/>
          <p14:tracePt t="124116" x="2879725" y="631825"/>
          <p14:tracePt t="124140" x="2659063" y="441325"/>
          <p14:tracePt t="124165" x="2544763" y="282575"/>
          <p14:tracePt t="124191" x="2324100" y="76200"/>
          <p14:tracePt t="124216" x="2035175" y="0"/>
          <p14:tracePt t="124241" x="1828800" y="0"/>
          <p14:tracePt t="124266" x="1616075" y="0"/>
          <p14:tracePt t="124291" x="1447800" y="0"/>
          <p14:tracePt t="124316" x="1287463" y="0"/>
          <p14:tracePt t="124422" x="746125" y="373063"/>
          <p14:tracePt t="124429" x="723900" y="419100"/>
          <p14:tracePt t="124441" x="701675" y="449263"/>
          <p14:tracePt t="124466" x="631825" y="555625"/>
          <p14:tracePt t="124491" x="601663" y="587375"/>
          <p14:tracePt t="124516" x="555625" y="631825"/>
          <p14:tracePt t="124541" x="549275" y="639763"/>
          <p14:tracePt t="124566" x="487363" y="663575"/>
          <p14:tracePt t="124591" x="449263" y="677863"/>
          <p14:tracePt t="124616" x="441325" y="685800"/>
          <p14:tracePt t="124666" x="441325" y="677863"/>
          <p14:tracePt t="124691" x="427038" y="655638"/>
          <p14:tracePt t="124716" x="427038" y="639763"/>
          <p14:tracePt t="124741" x="427038" y="609600"/>
          <p14:tracePt t="124766" x="427038" y="601663"/>
          <p14:tracePt t="124791" x="427038" y="587375"/>
          <p14:tracePt t="124816" x="419100" y="587375"/>
          <p14:tracePt t="124841" x="411163" y="563563"/>
          <p14:tracePt t="124866" x="381000" y="517525"/>
          <p14:tracePt t="124891" x="365125" y="503238"/>
          <p14:tracePt t="124916" x="342900" y="473075"/>
          <p14:tracePt t="124941" x="334963" y="441325"/>
          <p14:tracePt t="124966" x="327025" y="419100"/>
          <p14:tracePt t="124991" x="312738" y="396875"/>
          <p14:tracePt t="125016" x="304800" y="388938"/>
          <p14:tracePt t="125041" x="296863" y="373063"/>
          <p14:tracePt t="125066" x="282575" y="350838"/>
          <p14:tracePt t="125091" x="282575" y="327025"/>
          <p14:tracePt t="125644" x="6003925" y="3916363"/>
          <p14:tracePt t="125651" x="5997575" y="3908425"/>
          <p14:tracePt t="125659" x="5981700" y="3902075"/>
          <p14:tracePt t="125676" x="5851525" y="3817938"/>
          <p14:tracePt t="125702" x="5287963" y="3489325"/>
          <p14:tracePt t="125726" x="4365625" y="2963863"/>
          <p14:tracePt t="125753" x="3429000" y="2384425"/>
          <p14:tracePt t="125778" x="2735263" y="1927225"/>
          <p14:tracePt t="125803" x="2416175" y="1736725"/>
          <p14:tracePt t="125828" x="1973263" y="1463675"/>
          <p14:tracePt t="125852" x="1706563" y="1279525"/>
          <p14:tracePt t="125877" x="1501775" y="1112838"/>
          <p14:tracePt t="125901" x="1279525" y="884238"/>
          <p14:tracePt t="125926" x="1104900" y="723900"/>
          <p14:tracePt t="125951" x="952500" y="587375"/>
          <p14:tracePt t="125976" x="739775" y="427038"/>
          <p14:tracePt t="126002" x="587375" y="2889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087" y="1295400"/>
            <a:ext cx="11335513" cy="5181600"/>
            <a:chOff x="704087" y="1128014"/>
            <a:chExt cx="11335513" cy="5348986"/>
          </a:xfrm>
        </p:grpSpPr>
        <p:sp>
          <p:nvSpPr>
            <p:cNvPr id="3" name="object 3"/>
            <p:cNvSpPr/>
            <p:nvPr/>
          </p:nvSpPr>
          <p:spPr>
            <a:xfrm>
              <a:off x="9601200" y="1240536"/>
              <a:ext cx="2438400" cy="24833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4087" y="1128014"/>
              <a:ext cx="8800394" cy="5348986"/>
            </a:xfrm>
            <a:custGeom>
              <a:avLst/>
              <a:gdLst/>
              <a:ahLst/>
              <a:cxnLst/>
              <a:rect l="l" t="t" r="r" b="b"/>
              <a:pathLst>
                <a:path w="7856220" h="5232400">
                  <a:moveTo>
                    <a:pt x="0" y="5231892"/>
                  </a:moveTo>
                  <a:lnTo>
                    <a:pt x="7856219" y="5231892"/>
                  </a:lnTo>
                  <a:lnTo>
                    <a:pt x="7856219" y="0"/>
                  </a:lnTo>
                  <a:lnTo>
                    <a:pt x="0" y="0"/>
                  </a:lnTo>
                  <a:lnTo>
                    <a:pt x="0" y="5231892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4087" y="603504"/>
            <a:ext cx="7856220" cy="524510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pc="-5" dirty="0"/>
              <a:t>DATA</a:t>
            </a:r>
            <a:r>
              <a:rPr spc="10" dirty="0"/>
              <a:t> </a:t>
            </a:r>
            <a:r>
              <a:rPr spc="-5" dirty="0"/>
              <a:t>DICTIONARY</a:t>
            </a:r>
          </a:p>
        </p:txBody>
      </p:sp>
      <p:pic>
        <p:nvPicPr>
          <p:cNvPr id="9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5"/>
    </mc:Choice>
    <mc:Fallback xmlns="">
      <p:transition spd="slow" advTm="12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06" x="5935663" y="3932238"/>
          <p14:tracePt t="14516" x="5943600" y="3932238"/>
          <p14:tracePt t="14531" x="5959475" y="3932238"/>
          <p14:tracePt t="14556" x="6003925" y="3946525"/>
          <p14:tracePt t="14582" x="6057900" y="3946525"/>
          <p14:tracePt t="14607" x="6126163" y="3946525"/>
          <p14:tracePt t="14632" x="6194425" y="3962400"/>
          <p14:tracePt t="14656" x="6218238" y="3992563"/>
          <p14:tracePt t="14680" x="6248400" y="4038600"/>
          <p14:tracePt t="14706" x="6308725" y="4106863"/>
          <p14:tracePt t="14730" x="6499225" y="4175125"/>
          <p14:tracePt t="14756" x="7315200" y="4327525"/>
          <p14:tracePt t="14782" x="10812463" y="4784725"/>
          <p14:tracePt t="14806" x="12184063" y="4770438"/>
          <p14:tracePt t="14831" x="12184063" y="4732338"/>
          <p14:tracePt t="14950" x="12184063" y="4724400"/>
          <p14:tracePt t="14966" x="12184063" y="4716463"/>
          <p14:tracePt t="14974" x="12184063" y="4708525"/>
          <p14:tracePt t="14982" x="12184063" y="4587875"/>
          <p14:tracePt t="15005" x="12184063" y="1050925"/>
          <p14:tracePt t="15031" x="12184063" y="0"/>
          <p14:tracePt t="15174" x="12161838" y="0"/>
          <p14:tracePt t="15182" x="12115800" y="0"/>
          <p14:tracePt t="15190" x="12047538" y="0"/>
          <p14:tracePt t="15205" x="11925300" y="0"/>
          <p14:tracePt t="15230" x="11795125" y="0"/>
          <p14:tracePt t="15256" x="11764963" y="0"/>
          <p14:tracePt t="15649" x="11757025" y="15875"/>
          <p14:tracePt t="15657" x="11757025" y="38100"/>
          <p14:tracePt t="15666" x="11757025" y="98425"/>
          <p14:tracePt t="15681" x="11772900" y="373063"/>
          <p14:tracePt t="15706" x="11811000" y="1044575"/>
          <p14:tracePt t="15731" x="11718925" y="1736725"/>
          <p14:tracePt t="15757" x="11582400" y="2346325"/>
          <p14:tracePt t="15781" x="11528425" y="2667000"/>
          <p14:tracePt t="15806" x="11544300" y="2819400"/>
          <p14:tracePt t="15831" x="11560175" y="2835275"/>
          <p14:tracePt t="15856" x="11574463" y="2835275"/>
          <p14:tracePt t="15881" x="11582400" y="2835275"/>
          <p14:tracePt t="16111" x="11582400" y="2841625"/>
          <p14:tracePt t="16119" x="11574463" y="2849563"/>
          <p14:tracePt t="16131" x="11574463" y="2857500"/>
          <p14:tracePt t="16156" x="11522075" y="2903538"/>
          <p14:tracePt t="16180" x="11468100" y="3094038"/>
          <p14:tracePt t="16206" x="11430000" y="3298825"/>
          <p14:tracePt t="16231" x="11391900" y="3559175"/>
          <p14:tracePt t="16256" x="11407775" y="3832225"/>
          <p14:tracePt t="16281" x="11514138" y="4137025"/>
          <p14:tracePt t="16306" x="11650663" y="4441825"/>
          <p14:tracePt t="16331" x="11803063" y="4694238"/>
          <p14:tracePt t="16356" x="11879263" y="4868863"/>
          <p14:tracePt t="16381" x="11895138" y="4914900"/>
          <p14:tracePt t="16406" x="11895138" y="4922838"/>
          <p14:tracePt t="16431" x="11895138" y="4937125"/>
          <p14:tracePt t="16456" x="11871325" y="4922838"/>
          <p14:tracePt t="16481" x="11598275" y="4937125"/>
          <p14:tracePt t="16507" x="11239500" y="5037138"/>
          <p14:tracePt t="16532" x="10888663" y="5159375"/>
          <p14:tracePt t="16556" x="10736263" y="5151438"/>
          <p14:tracePt t="16581" x="10325100" y="5203825"/>
          <p14:tracePt t="16606" x="9731375" y="5387975"/>
          <p14:tracePt t="16631" x="9471025" y="5448300"/>
          <p14:tracePt t="16657" x="9274175" y="5508625"/>
          <p14:tracePt t="16681" x="9121775" y="5562600"/>
          <p14:tracePt t="16706" x="9067800" y="5562600"/>
          <p14:tracePt t="16731" x="9059863" y="5546725"/>
          <p14:tracePt t="16757" x="9013825" y="5508625"/>
          <p14:tracePt t="16781" x="8861425" y="5364163"/>
          <p14:tracePt t="16806" x="8670925" y="5265738"/>
          <p14:tracePt t="16831" x="8542338" y="5227638"/>
          <p14:tracePt t="16856" x="8328025" y="5197475"/>
          <p14:tracePt t="16882" x="8107363" y="5165725"/>
          <p14:tracePt t="16906" x="8031163" y="5159375"/>
          <p14:tracePt t="16931" x="8001000" y="5227638"/>
          <p14:tracePt t="16957" x="7947025" y="5387975"/>
          <p14:tracePt t="16960" x="7932738" y="5432425"/>
          <p14:tracePt t="16981" x="7924800" y="5508625"/>
          <p14:tracePt t="17006" x="7924800" y="5546725"/>
          <p14:tracePt t="17031" x="7924800" y="5554663"/>
          <p14:tracePt t="17119" x="7916863" y="5554663"/>
          <p14:tracePt t="17151" x="7908925" y="5554663"/>
          <p14:tracePt t="17159" x="7902575" y="5554663"/>
          <p14:tracePt t="17166" x="7894638" y="5554663"/>
          <p14:tracePt t="17182" x="7886700" y="5554663"/>
          <p14:tracePt t="17207" x="7864475" y="5554663"/>
          <p14:tracePt t="17231" x="7794625" y="5532438"/>
          <p14:tracePt t="17256" x="7726363" y="5516563"/>
          <p14:tracePt t="17282" x="7658100" y="5494338"/>
          <p14:tracePt t="17306" x="7612063" y="5464175"/>
          <p14:tracePt t="17331" x="7543800" y="5394325"/>
          <p14:tracePt t="17357" x="7451725" y="5211763"/>
          <p14:tracePt t="17381" x="7399338" y="5135563"/>
          <p14:tracePt t="17443" x="7391400" y="5143500"/>
          <p14:tracePt t="17456" x="7383463" y="5159375"/>
          <p14:tracePt t="17481" x="7375525" y="5181600"/>
          <p14:tracePt t="17506" x="7375525" y="5219700"/>
          <p14:tracePt t="17533" x="7383463" y="5280025"/>
          <p14:tracePt t="17557" x="7399338" y="5326063"/>
          <p14:tracePt t="17582" x="7421563" y="5380038"/>
          <p14:tracePt t="17607" x="7421563" y="5394325"/>
          <p14:tracePt t="17631" x="7421563" y="5402263"/>
          <p14:tracePt t="17864" x="7421563" y="5410200"/>
          <p14:tracePt t="17875" x="7429500" y="5410200"/>
          <p14:tracePt t="17891" x="7437438" y="5418138"/>
          <p14:tracePt t="17908" x="7437438" y="5432425"/>
          <p14:tracePt t="17997" x="7445375" y="5432425"/>
          <p14:tracePt t="18005" x="7451725" y="5432425"/>
          <p14:tracePt t="18013" x="7505700" y="5432425"/>
          <p14:tracePt t="18031" x="7993063" y="5364163"/>
          <p14:tracePt t="18056" x="9304338" y="5143500"/>
          <p14:tracePt t="18081" x="10240963" y="5059363"/>
          <p14:tracePt t="18106" x="10637838" y="5029200"/>
          <p14:tracePt t="18131" x="10721975" y="5006975"/>
          <p14:tracePt t="18156" x="10721975" y="4999038"/>
          <p14:tracePt t="18206" x="10721975" y="4991100"/>
          <p14:tracePt t="18231" x="10721975" y="4983163"/>
          <p14:tracePt t="18256" x="10721975" y="4968875"/>
          <p14:tracePt t="18281" x="10721975" y="4945063"/>
          <p14:tracePt t="18306" x="10721975" y="4930775"/>
          <p14:tracePt t="18331" x="10721975" y="4914900"/>
          <p14:tracePt t="18357" x="10721975" y="4899025"/>
          <p14:tracePt t="18381" x="10721975" y="4800600"/>
          <p14:tracePt t="18407" x="10766425" y="4602163"/>
          <p14:tracePt t="18431" x="10874375" y="4313238"/>
          <p14:tracePt t="18458" x="11049000" y="3992563"/>
          <p14:tracePt t="18467" x="11109325" y="3908425"/>
          <p14:tracePt t="18482" x="11239500" y="3749675"/>
          <p14:tracePt t="18506" x="11369675" y="3581400"/>
          <p14:tracePt t="18532" x="11452225" y="3436938"/>
          <p14:tracePt t="18557" x="11483975" y="3390900"/>
          <p14:tracePt t="18624" x="11483975" y="3382963"/>
          <p14:tracePt t="18633" x="11483975" y="3375025"/>
          <p14:tracePt t="18657" x="11483975" y="3360738"/>
          <p14:tracePt t="19478" x="11483975" y="3368675"/>
          <p14:tracePt t="19510" x="11483975" y="3375025"/>
          <p14:tracePt t="19518" x="11476038" y="3375025"/>
          <p14:tracePt t="19531" x="11476038" y="3382963"/>
          <p14:tracePt t="19557" x="11468100" y="3406775"/>
          <p14:tracePt t="20754" x="11460163" y="3406775"/>
          <p14:tracePt t="20761" x="11452225" y="3398838"/>
          <p14:tracePt t="20783" x="11437938" y="3398838"/>
          <p14:tracePt t="20807" x="11422063" y="3398838"/>
          <p14:tracePt t="22402" x="11414125" y="3398838"/>
          <p14:tracePt t="22412" x="11407775" y="3398838"/>
          <p14:tracePt t="22755" x="11414125" y="3390900"/>
          <p14:tracePt t="22766" x="11422063" y="3390900"/>
          <p14:tracePt t="22783" x="11430000" y="3375025"/>
          <p14:tracePt t="22808" x="11452225" y="3368675"/>
          <p14:tracePt t="22834" x="11468100" y="3360738"/>
          <p14:tracePt t="23085" x="11460163" y="3360738"/>
          <p14:tracePt t="23093" x="11452225" y="3360738"/>
          <p14:tracePt t="23110" x="11437938" y="3360738"/>
          <p14:tracePt t="23133" x="11376025" y="3360738"/>
          <p14:tracePt t="23158" x="11269663" y="3382963"/>
          <p14:tracePt t="23183" x="11141075" y="3413125"/>
          <p14:tracePt t="23208" x="11026775" y="3436938"/>
          <p14:tracePt t="23233" x="10896600" y="3475038"/>
          <p14:tracePt t="23258" x="10728325" y="3543300"/>
          <p14:tracePt t="23283" x="10668000" y="3589338"/>
          <p14:tracePt t="23308" x="10621963" y="3687763"/>
          <p14:tracePt t="23333" x="10461625" y="3908425"/>
          <p14:tracePt t="23358" x="10417175" y="4000500"/>
          <p14:tracePt t="23383" x="10385425" y="4068763"/>
          <p14:tracePt t="23408" x="10363200" y="4114800"/>
          <p14:tracePt t="23433" x="10355263" y="4137025"/>
          <p14:tracePt t="23530" x="10347325" y="4137025"/>
          <p14:tracePt t="23645" x="10340975" y="4137025"/>
          <p14:tracePt t="23677" x="10333038" y="4137025"/>
          <p14:tracePt t="23693" x="10333038" y="4144963"/>
          <p14:tracePt t="23967" x="10333038" y="4152900"/>
          <p14:tracePt t="23975" x="10325100" y="4168775"/>
          <p14:tracePt t="23984" x="10309225" y="4175125"/>
          <p14:tracePt t="24009" x="10112375" y="4229100"/>
          <p14:tracePt t="24034" x="9715500" y="4297363"/>
          <p14:tracePt t="24058" x="8885238" y="4359275"/>
          <p14:tracePt t="24083" x="8283575" y="4373563"/>
          <p14:tracePt t="24109" x="7680325" y="4411663"/>
          <p14:tracePt t="24133" x="6689725" y="4403725"/>
          <p14:tracePt t="24158" x="6384925" y="4373563"/>
          <p14:tracePt t="24183" x="6202363" y="4397375"/>
          <p14:tracePt t="24208" x="6103938" y="4435475"/>
          <p14:tracePt t="24233" x="6019800" y="4465638"/>
          <p14:tracePt t="24258" x="5859463" y="4473575"/>
          <p14:tracePt t="24283" x="5668963" y="4465638"/>
          <p14:tracePt t="24308" x="5540375" y="4449763"/>
          <p14:tracePt t="24333" x="5394325" y="4419600"/>
          <p14:tracePt t="24358" x="5203825" y="4403725"/>
          <p14:tracePt t="24383" x="5067300" y="4411663"/>
          <p14:tracePt t="24408" x="4999038" y="4449763"/>
          <p14:tracePt t="24434" x="4975225" y="4465638"/>
          <p14:tracePt t="24459" x="4838700" y="4487863"/>
          <p14:tracePt t="24465" x="4792663" y="4495800"/>
          <p14:tracePt t="24484" x="4754563" y="4503738"/>
          <p14:tracePt t="24509" x="4754563" y="4511675"/>
          <p14:tracePt t="24595" x="4746625" y="4511675"/>
          <p14:tracePt t="24610" x="4732338" y="4495800"/>
          <p14:tracePt t="24616" x="4716463" y="4479925"/>
          <p14:tracePt t="24634" x="4686300" y="4441825"/>
          <p14:tracePt t="24659" x="4640263" y="4397375"/>
          <p14:tracePt t="24684" x="4610100" y="4373563"/>
          <p14:tracePt t="24710" x="4572000" y="4327525"/>
          <p14:tracePt t="24734" x="4435475" y="4191000"/>
          <p14:tracePt t="24759" x="4327525" y="4092575"/>
          <p14:tracePt t="24784" x="4267200" y="4038600"/>
          <p14:tracePt t="24809" x="4213225" y="3984625"/>
          <p14:tracePt t="24834" x="4144963" y="3940175"/>
          <p14:tracePt t="24860" x="4130675" y="3886200"/>
          <p14:tracePt t="24884" x="4092575" y="3863975"/>
          <p14:tracePt t="24909" x="4060825" y="3825875"/>
          <p14:tracePt t="24985" x="4054475" y="3817938"/>
          <p14:tracePt t="24993" x="4046538" y="3810000"/>
          <p14:tracePt t="25009" x="4016375" y="3779838"/>
          <p14:tracePt t="25034" x="3916363" y="3679825"/>
          <p14:tracePt t="25059" x="3840163" y="3589338"/>
          <p14:tracePt t="25084" x="3771900" y="3505200"/>
          <p14:tracePt t="25109" x="3687763" y="3413125"/>
          <p14:tracePt t="25134" x="3627438" y="3360738"/>
          <p14:tracePt t="25223" x="3627438" y="3352800"/>
          <p14:tracePt t="25233" x="3611563" y="3344863"/>
          <p14:tracePt t="25241" x="3611563" y="3336925"/>
          <p14:tracePt t="25259" x="3603625" y="3336925"/>
          <p14:tracePt t="29993" x="3603625" y="3330575"/>
          <p14:tracePt t="30003" x="3603625" y="3322638"/>
          <p14:tracePt t="32056" x="3603625" y="3314700"/>
          <p14:tracePt t="32069" x="3581400" y="3292475"/>
          <p14:tracePt t="32087" x="3573463" y="3292475"/>
          <p14:tracePt t="32112" x="3573463" y="3268663"/>
          <p14:tracePt t="32136" x="3573463" y="3254375"/>
          <p14:tracePt t="36848" x="3573463" y="3246438"/>
          <p14:tracePt t="36864" x="3559175" y="3216275"/>
          <p14:tracePt t="36871" x="3467100" y="3101975"/>
          <p14:tracePt t="36887" x="2789238" y="2400300"/>
          <p14:tracePt t="36912" x="1120775" y="944563"/>
          <p14:tracePt t="36937" x="0" y="68263"/>
          <p14:tracePt t="37163" x="0" y="342900"/>
          <p14:tracePt t="37174" x="0" y="381000"/>
          <p14:tracePt t="37190" x="0" y="434975"/>
          <p14:tracePt t="37213" x="0" y="487363"/>
          <p14:tracePt t="37238" x="0" y="533400"/>
          <p14:tracePt t="37263" x="0" y="769938"/>
          <p14:tracePt t="37288" x="0" y="944563"/>
          <p14:tracePt t="37312" x="0" y="1104900"/>
          <p14:tracePt t="37337" x="0" y="1203325"/>
          <p14:tracePt t="37363" x="0" y="1349375"/>
          <p14:tracePt t="37389" x="0" y="1493838"/>
          <p14:tracePt t="37413" x="0" y="1508125"/>
          <p14:tracePt t="37438" x="0" y="1516063"/>
          <p14:tracePt t="37503" x="0" y="1524000"/>
          <p14:tracePt t="37510" x="0" y="1531938"/>
          <p14:tracePt t="37535" x="0" y="1524000"/>
          <p14:tracePt t="37544" x="0" y="1516063"/>
          <p14:tracePt t="37563" x="0" y="1501775"/>
          <p14:tracePt t="37613" x="0" y="1493838"/>
          <p14:tracePt t="37637" x="0" y="1470025"/>
          <p14:tracePt t="37711" x="0" y="1477963"/>
          <p14:tracePt t="37719" x="0" y="1493838"/>
          <p14:tracePt t="37738" x="30163" y="1570038"/>
          <p14:tracePt t="37763" x="98425" y="1790700"/>
          <p14:tracePt t="37789" x="160338" y="2035175"/>
          <p14:tracePt t="37813" x="190500" y="2217738"/>
          <p14:tracePt t="37838" x="228600" y="2454275"/>
          <p14:tracePt t="37863" x="228600" y="2536825"/>
          <p14:tracePt t="37888" x="228600" y="2568575"/>
          <p14:tracePt t="37913" x="228600" y="2574925"/>
          <p14:tracePt t="37938" x="228600" y="2582863"/>
          <p14:tracePt t="37963" x="228600" y="2598738"/>
          <p14:tracePt t="37988" x="228600" y="2620963"/>
          <p14:tracePt t="38013" x="228600" y="2651125"/>
          <p14:tracePt t="38038" x="236538" y="2659063"/>
          <p14:tracePt t="38063" x="258763" y="2727325"/>
          <p14:tracePt t="38088" x="288925" y="2835275"/>
          <p14:tracePt t="38114" x="296863" y="2857500"/>
          <p14:tracePt t="38138" x="304800" y="2865438"/>
          <p14:tracePt t="38190" x="320675" y="2865438"/>
          <p14:tracePt t="38241" x="320675" y="2849563"/>
          <p14:tracePt t="38263" x="327025" y="2811463"/>
          <p14:tracePt t="38288" x="334963" y="2789238"/>
          <p14:tracePt t="38314" x="334963" y="2773363"/>
          <p14:tracePt t="38338" x="334963" y="2759075"/>
          <p14:tracePt t="38388" x="334963" y="2751138"/>
          <p14:tracePt t="38454" x="334963" y="2743200"/>
          <p14:tracePt t="38472" x="327025" y="2735263"/>
          <p14:tracePt t="38479" x="320675" y="2735263"/>
          <p14:tracePt t="38488" x="320675" y="2727325"/>
          <p14:tracePt t="38546" x="312738" y="2727325"/>
          <p14:tracePt t="38575" x="304800" y="2727325"/>
          <p14:tracePt t="38584" x="296863" y="2727325"/>
          <p14:tracePt t="38592" x="296863" y="2720975"/>
          <p14:tracePt t="38614" x="296863" y="2713038"/>
          <p14:tracePt t="38638" x="288925" y="2705100"/>
          <p14:tracePt t="38663" x="274638" y="2705100"/>
          <p14:tracePt t="38689" x="266700" y="2689225"/>
          <p14:tracePt t="38713" x="258763" y="2659063"/>
          <p14:tracePt t="38738" x="244475" y="2613025"/>
          <p14:tracePt t="38763" x="220663" y="2574925"/>
          <p14:tracePt t="38789" x="206375" y="2536825"/>
          <p14:tracePt t="38814" x="182563" y="2514600"/>
          <p14:tracePt t="39173" x="190500" y="2514600"/>
          <p14:tracePt t="39184" x="198438" y="2514600"/>
          <p14:tracePt t="39193" x="206375" y="2514600"/>
          <p14:tracePt t="39213" x="220663" y="2506663"/>
          <p14:tracePt t="39238" x="228600" y="2498725"/>
          <p14:tracePt t="39303" x="236538" y="2498725"/>
          <p14:tracePt t="40149" x="250825" y="2498725"/>
          <p14:tracePt t="40168" x="258763" y="2498725"/>
          <p14:tracePt t="40190" x="282575" y="2492375"/>
          <p14:tracePt t="40214" x="312738" y="2476500"/>
          <p14:tracePt t="40239" x="334963" y="2454275"/>
          <p14:tracePt t="40264" x="342900" y="2438400"/>
          <p14:tracePt t="40289" x="358775" y="2416175"/>
          <p14:tracePt t="40315" x="365125" y="2408238"/>
          <p14:tracePt t="40339" x="373063" y="2392363"/>
          <p14:tracePt t="40366" x="388938" y="2362200"/>
          <p14:tracePt t="40391" x="403225" y="2346325"/>
          <p14:tracePt t="40414" x="403225" y="2339975"/>
          <p14:tracePt t="40689" x="411163" y="2339975"/>
          <p14:tracePt t="40697" x="411163" y="2346325"/>
          <p14:tracePt t="40714" x="411163" y="2362200"/>
          <p14:tracePt t="40739" x="411163" y="2392363"/>
          <p14:tracePt t="40766" x="411163" y="2416175"/>
          <p14:tracePt t="40790" x="411163" y="2438400"/>
          <p14:tracePt t="40814" x="411163" y="2460625"/>
          <p14:tracePt t="40840" x="411163" y="2476500"/>
          <p14:tracePt t="40864" x="403225" y="2498725"/>
          <p14:tracePt t="40889" x="403225" y="2514600"/>
          <p14:tracePt t="40913" x="396875" y="2530475"/>
          <p14:tracePt t="40939" x="396875" y="2544763"/>
          <p14:tracePt t="41258" x="403225" y="2544763"/>
          <p14:tracePt t="41266" x="411163" y="2544763"/>
          <p14:tracePt t="41289" x="419100" y="2544763"/>
          <p14:tracePt t="41315" x="457200" y="2530475"/>
          <p14:tracePt t="41339" x="571500" y="2492375"/>
          <p14:tracePt t="41366" x="731838" y="2460625"/>
          <p14:tracePt t="41389" x="936625" y="2422525"/>
          <p14:tracePt t="41414" x="1279525" y="2362200"/>
          <p14:tracePt t="41439" x="1393825" y="2346325"/>
          <p14:tracePt t="41464" x="1425575" y="2332038"/>
          <p14:tracePt t="41489" x="1439863" y="2316163"/>
          <p14:tracePt t="41514" x="1439863" y="2308225"/>
          <p14:tracePt t="41623" x="1447800" y="2293938"/>
          <p14:tracePt t="41631" x="1455738" y="2286000"/>
          <p14:tracePt t="41640" x="1455738" y="2278063"/>
          <p14:tracePt t="41664" x="1470025" y="2263775"/>
          <p14:tracePt t="41689" x="1524000" y="2232025"/>
          <p14:tracePt t="41714" x="1546225" y="2201863"/>
          <p14:tracePt t="41739" x="1562100" y="2187575"/>
          <p14:tracePt t="41764" x="1584325" y="2171700"/>
          <p14:tracePt t="42031" x="1584325" y="2163763"/>
          <p14:tracePt t="42039" x="1592263" y="2163763"/>
          <p14:tracePt t="42047" x="1600200" y="2155825"/>
          <p14:tracePt t="42973" x="1608138" y="2155825"/>
          <p14:tracePt t="43061" x="1616075" y="2155825"/>
          <p14:tracePt t="43093" x="1622425" y="2155825"/>
          <p14:tracePt t="43157" x="1622425" y="2163763"/>
          <p14:tracePt t="43165" x="1622425" y="2179638"/>
          <p14:tracePt t="43174" x="1622425" y="2187575"/>
          <p14:tracePt t="43189" x="1622425" y="2217738"/>
          <p14:tracePt t="43214" x="1622425" y="2270125"/>
          <p14:tracePt t="43239" x="1608138" y="2346325"/>
          <p14:tracePt t="43264" x="1592263" y="2416175"/>
          <p14:tracePt t="43289" x="1577975" y="2498725"/>
          <p14:tracePt t="43314" x="1562100" y="2568575"/>
          <p14:tracePt t="43339" x="1554163" y="2613025"/>
          <p14:tracePt t="43364" x="1546225" y="2651125"/>
          <p14:tracePt t="43389" x="1546225" y="2659063"/>
          <p14:tracePt t="43558" x="1546225" y="2667000"/>
          <p14:tracePt t="43574" x="1546225" y="2674938"/>
          <p14:tracePt t="43582" x="1546225" y="2689225"/>
          <p14:tracePt t="43589" x="1546225" y="2697163"/>
          <p14:tracePt t="43614" x="1546225" y="2765425"/>
          <p14:tracePt t="43639" x="1546225" y="2835275"/>
          <p14:tracePt t="43664" x="1546225" y="2879725"/>
          <p14:tracePt t="43689" x="1546225" y="2903538"/>
          <p14:tracePt t="43714" x="1546225" y="2925763"/>
          <p14:tracePt t="43739" x="1546225" y="2963863"/>
          <p14:tracePt t="43765" x="1546225" y="2994025"/>
          <p14:tracePt t="43789" x="1562100" y="3070225"/>
          <p14:tracePt t="43814" x="1577975" y="3146425"/>
          <p14:tracePt t="43839" x="1584325" y="3208338"/>
          <p14:tracePt t="43864" x="1592263" y="3284538"/>
          <p14:tracePt t="43890" x="1608138" y="3368675"/>
          <p14:tracePt t="43914" x="1616075" y="3406775"/>
          <p14:tracePt t="43939" x="1616075" y="3413125"/>
          <p14:tracePt t="44245" x="1622425" y="3413125"/>
          <p14:tracePt t="44269" x="1622425" y="3398838"/>
          <p14:tracePt t="44277" x="1630363" y="3382963"/>
          <p14:tracePt t="44289" x="1646238" y="3360738"/>
          <p14:tracePt t="44314" x="1668463" y="3306763"/>
          <p14:tracePt t="44339" x="1676400" y="3284538"/>
          <p14:tracePt t="44538" x="1676400" y="3276600"/>
          <p14:tracePt t="44546" x="1684338" y="3276600"/>
          <p14:tracePt t="44565" x="1698625" y="3260725"/>
          <p14:tracePt t="44590" x="1736725" y="3246438"/>
          <p14:tracePt t="44614" x="1798638" y="3238500"/>
          <p14:tracePt t="44640" x="1836738" y="3230563"/>
          <p14:tracePt t="44664" x="1858963" y="3230563"/>
          <p14:tracePt t="44689" x="1882775" y="3222625"/>
          <p14:tracePt t="44714" x="1920875" y="3216275"/>
          <p14:tracePt t="44740" x="1927225" y="3216275"/>
          <p14:tracePt t="44807" x="1935163" y="3216275"/>
          <p14:tracePt t="44816" x="1943100" y="3216275"/>
          <p14:tracePt t="44840" x="1989138" y="3268663"/>
          <p14:tracePt t="44865" x="2155825" y="3489325"/>
          <p14:tracePt t="44891" x="2301875" y="3756025"/>
          <p14:tracePt t="44915" x="2408238" y="4008438"/>
          <p14:tracePt t="44941" x="2416175" y="4106863"/>
          <p14:tracePt t="44965" x="2422525" y="4175125"/>
          <p14:tracePt t="44990" x="2422525" y="4213225"/>
          <p14:tracePt t="45015" x="2422525" y="4237038"/>
          <p14:tracePt t="45069" x="2422525" y="4244975"/>
          <p14:tracePt t="45089" x="2416175" y="4259263"/>
          <p14:tracePt t="45115" x="2392363" y="4283075"/>
          <p14:tracePt t="45140" x="2384425" y="4289425"/>
          <p14:tracePt t="45165" x="2354263" y="4359275"/>
          <p14:tracePt t="45190" x="2324100" y="4411663"/>
          <p14:tracePt t="45215" x="2286000" y="4465638"/>
          <p14:tracePt t="45240" x="2232025" y="4503738"/>
          <p14:tracePt t="45265" x="2217738" y="4503738"/>
          <p14:tracePt t="45290" x="2201863" y="4503738"/>
          <p14:tracePt t="45316" x="2179638" y="4495800"/>
          <p14:tracePt t="45340" x="2179638" y="4487863"/>
          <p14:tracePt t="45385" x="2171700" y="4487863"/>
          <p14:tracePt t="45416" x="2163763" y="4487863"/>
          <p14:tracePt t="45425" x="2163763" y="4479925"/>
          <p14:tracePt t="45449" x="2155825" y="4479925"/>
          <p14:tracePt t="45465" x="2155825" y="4473575"/>
          <p14:tracePt t="45491" x="2155825" y="4457700"/>
          <p14:tracePt t="45515" x="2155825" y="4441825"/>
          <p14:tracePt t="45565" x="2155825" y="4427538"/>
          <p14:tracePt t="47293" x="2155825" y="4435475"/>
          <p14:tracePt t="47309" x="2155825" y="4441825"/>
          <p14:tracePt t="47317" x="2155825" y="4449763"/>
          <p14:tracePt t="47494" x="2163763" y="4449763"/>
          <p14:tracePt t="47501" x="2171700" y="4449763"/>
          <p14:tracePt t="47517" x="2171700" y="4441825"/>
          <p14:tracePt t="47540" x="2201863" y="4389438"/>
          <p14:tracePt t="47565" x="2286000" y="4275138"/>
          <p14:tracePt t="47590" x="2416175" y="4160838"/>
          <p14:tracePt t="47616" x="2574925" y="4076700"/>
          <p14:tracePt t="47641" x="2765425" y="3992563"/>
          <p14:tracePt t="47666" x="2879725" y="3954463"/>
          <p14:tracePt t="47691" x="2941638" y="3924300"/>
          <p14:tracePt t="47715" x="3017838" y="3878263"/>
          <p14:tracePt t="47740" x="3184525" y="3787775"/>
          <p14:tracePt t="47766" x="3284538" y="3741738"/>
          <p14:tracePt t="47790" x="3368675" y="3711575"/>
          <p14:tracePt t="47816" x="3459163" y="3665538"/>
          <p14:tracePt t="47840" x="3521075" y="3627438"/>
          <p14:tracePt t="47866" x="3581400" y="3589338"/>
          <p14:tracePt t="47890" x="3611563" y="3559175"/>
          <p14:tracePt t="47917" x="3635375" y="3521075"/>
          <p14:tracePt t="47941" x="3657600" y="3482975"/>
          <p14:tracePt t="47946" x="3665538" y="3459163"/>
          <p14:tracePt t="47966" x="3687763" y="3421063"/>
          <p14:tracePt t="47991" x="3695700" y="3398838"/>
          <p14:tracePt t="48016" x="3717925" y="3368675"/>
          <p14:tracePt t="48042" x="3733800" y="3322638"/>
          <p14:tracePt t="48066" x="3749675" y="3268663"/>
          <p14:tracePt t="48092" x="3771900" y="3238500"/>
          <p14:tracePt t="48117" x="3787775" y="3192463"/>
          <p14:tracePt t="48141" x="3802063" y="3146425"/>
          <p14:tracePt t="48166" x="3817938" y="3094038"/>
          <p14:tracePt t="48191" x="3832225" y="3025775"/>
          <p14:tracePt t="48217" x="3840163" y="2987675"/>
          <p14:tracePt t="48241" x="3840163" y="2971800"/>
          <p14:tracePt t="48266" x="3840163" y="2963863"/>
          <p14:tracePt t="48317" x="3832225" y="2949575"/>
          <p14:tracePt t="48341" x="3832225" y="2941638"/>
          <p14:tracePt t="48376" x="3825875" y="2933700"/>
          <p14:tracePt t="48391" x="3810000" y="2933700"/>
          <p14:tracePt t="48441" x="3787775" y="2933700"/>
          <p14:tracePt t="48466" x="3771900" y="2925763"/>
          <p14:tracePt t="48491" x="3733800" y="2903538"/>
          <p14:tracePt t="48517" x="3703638" y="2895600"/>
          <p14:tracePt t="48542" x="3679825" y="2887663"/>
          <p14:tracePt t="48566" x="3665538" y="2879725"/>
          <p14:tracePt t="48591" x="3657600" y="2873375"/>
          <p14:tracePt t="48617" x="3641725" y="2865438"/>
          <p14:tracePt t="48642" x="3627438" y="2849563"/>
          <p14:tracePt t="48692" x="3619500" y="2849563"/>
          <p14:tracePt t="48718" x="3597275" y="2835275"/>
          <p14:tracePt t="48742" x="3565525" y="2819400"/>
          <p14:tracePt t="48767" x="3535363" y="2811463"/>
          <p14:tracePt t="48791" x="3513138" y="2811463"/>
          <p14:tracePt t="48816" x="3489325" y="2811463"/>
          <p14:tracePt t="48841" x="3475038" y="2811463"/>
          <p14:tracePt t="48866" x="3459163" y="2811463"/>
          <p14:tracePt t="48891" x="3444875" y="2811463"/>
          <p14:tracePt t="48916" x="3421063" y="2811463"/>
          <p14:tracePt t="48941" x="3406775" y="2835275"/>
          <p14:tracePt t="48967" x="3406775" y="2841625"/>
          <p14:tracePt t="48991" x="3398838" y="2849563"/>
          <p14:tracePt t="49016" x="3382963" y="2857500"/>
          <p14:tracePt t="49123" x="3375025" y="2857500"/>
          <p14:tracePt t="49137" x="3368675" y="2857500"/>
          <p14:tracePt t="49144" x="3360738" y="2849563"/>
          <p14:tracePt t="49168" x="3314700" y="2803525"/>
          <p14:tracePt t="49194" x="3238500" y="2751138"/>
          <p14:tracePt t="49217" x="3146425" y="2697163"/>
          <p14:tracePt t="49242" x="2963863" y="2644775"/>
          <p14:tracePt t="49267" x="2759075" y="2613025"/>
          <p14:tracePt t="49294" x="2636838" y="2574925"/>
          <p14:tracePt t="49317" x="2613025" y="2560638"/>
          <p14:tracePt t="49342" x="2606675" y="2536825"/>
          <p14:tracePt t="49662" x="2613025" y="2552700"/>
          <p14:tracePt t="49670" x="2620963" y="2568575"/>
          <p14:tracePt t="49694" x="2659063" y="2620963"/>
          <p14:tracePt t="49718" x="2689225" y="2628900"/>
          <p14:tracePt t="49743" x="2689225" y="2644775"/>
          <p14:tracePt t="49767" x="2697163" y="2644775"/>
          <p14:tracePt t="49865" x="2705100" y="2644775"/>
          <p14:tracePt t="49873" x="2713038" y="2644775"/>
          <p14:tracePt t="49912" x="2720975" y="2644775"/>
          <p14:tracePt t="49920" x="2727325" y="2644775"/>
          <p14:tracePt t="49942" x="2735263" y="2651125"/>
          <p14:tracePt t="49967" x="2751138" y="2659063"/>
          <p14:tracePt t="49992" x="2765425" y="2674938"/>
          <p14:tracePt t="50017" x="2773363" y="2674938"/>
          <p14:tracePt t="50041" x="2797175" y="2689225"/>
          <p14:tracePt t="50067" x="2811463" y="2697163"/>
          <p14:tracePt t="53618" x="2819400" y="2697163"/>
          <p14:tracePt t="53633" x="2819400" y="2705100"/>
          <p14:tracePt t="53643" x="2819400" y="2727325"/>
          <p14:tracePt t="53669" x="2720975" y="3001963"/>
          <p14:tracePt t="53693" x="2522538" y="3513138"/>
          <p14:tracePt t="53718" x="2422525" y="3954463"/>
          <p14:tracePt t="53743" x="2339975" y="4130675"/>
          <p14:tracePt t="53767" x="2125663" y="4229100"/>
          <p14:tracePt t="53792" x="1851025" y="4275138"/>
          <p14:tracePt t="53817" x="1698625" y="4305300"/>
          <p14:tracePt t="53843" x="1638300" y="4381500"/>
          <p14:tracePt t="53868" x="1630363" y="4389438"/>
          <p14:tracePt t="53892" x="1668463" y="4244975"/>
          <p14:tracePt t="53917" x="1676400" y="3749675"/>
          <p14:tracePt t="53943" x="1608138" y="3170238"/>
          <p14:tracePt t="53968" x="1608138" y="2971800"/>
          <p14:tracePt t="53993" x="1584325" y="2636838"/>
          <p14:tracePt t="54018" x="1584325" y="2522538"/>
          <p14:tracePt t="54043" x="1584325" y="2492375"/>
          <p14:tracePt t="54068" x="1592263" y="2460625"/>
          <p14:tracePt t="54093" x="1616075" y="2354263"/>
          <p14:tracePt t="54118" x="1622425" y="2255838"/>
          <p14:tracePt t="54143" x="1630363" y="2201863"/>
          <p14:tracePt t="54168" x="1646238" y="2171700"/>
          <p14:tracePt t="54193" x="1630363" y="2073275"/>
          <p14:tracePt t="54218" x="1554163" y="1981200"/>
          <p14:tracePt t="54243" x="1393825" y="1836738"/>
          <p14:tracePt t="54268" x="1279525" y="1676400"/>
          <p14:tracePt t="54294" x="1058863" y="1470025"/>
          <p14:tracePt t="54318" x="998538" y="1393825"/>
          <p14:tracePt t="54343" x="998538" y="1387475"/>
          <p14:tracePt t="54369" x="936625" y="1317625"/>
          <p14:tracePt t="54393" x="876300" y="1219200"/>
          <p14:tracePt t="54418" x="860425" y="1189038"/>
          <p14:tracePt t="54443" x="784225" y="1058863"/>
          <p14:tracePt t="54449" x="754063" y="1012825"/>
          <p14:tracePt t="54469" x="708025" y="960438"/>
          <p14:tracePt t="54493" x="601663" y="838200"/>
          <p14:tracePt t="54518" x="579438" y="800100"/>
          <p14:tracePt t="54543" x="563563" y="762000"/>
          <p14:tracePt t="54568" x="525463" y="701675"/>
          <p14:tracePt t="54593" x="473075" y="625475"/>
          <p14:tracePt t="54618" x="396875" y="549275"/>
          <p14:tracePt t="54643" x="334963" y="487363"/>
          <p14:tracePt t="54668" x="282575" y="427038"/>
          <p14:tracePt t="54693" x="228600" y="358775"/>
          <p14:tracePt t="54717" x="168275" y="282575"/>
          <p14:tracePt t="59926" x="6400800" y="3932238"/>
          <p14:tracePt t="59934" x="6392863" y="3940175"/>
          <p14:tracePt t="59948" x="6302375" y="3940175"/>
          <p14:tracePt t="59959" x="6180138" y="3886200"/>
          <p14:tracePt t="59984" x="5622925" y="3657600"/>
          <p14:tracePt t="60009" x="5326063" y="3527425"/>
          <p14:tracePt t="60034" x="5181600" y="3344863"/>
          <p14:tracePt t="60038" x="5121275" y="3306763"/>
          <p14:tracePt t="60059" x="5045075" y="3238500"/>
          <p14:tracePt t="60084" x="5037138" y="3216275"/>
          <p14:tracePt t="60109" x="4999038" y="3230563"/>
          <p14:tracePt t="60134" x="4953000" y="3230563"/>
          <p14:tracePt t="60159" x="4808538" y="3268663"/>
          <p14:tracePt t="60184" x="4708525" y="3292475"/>
          <p14:tracePt t="60209" x="4678363" y="3292475"/>
          <p14:tracePt t="60260" x="4640263" y="3268663"/>
          <p14:tracePt t="60285" x="4305300" y="3094038"/>
          <p14:tracePt t="60309" x="3863975" y="2827338"/>
          <p14:tracePt t="60334" x="3284538" y="2476500"/>
          <p14:tracePt t="60359" x="2781300" y="2179638"/>
          <p14:tracePt t="60384" x="2460625" y="1965325"/>
          <p14:tracePt t="60409" x="2193925" y="1828800"/>
          <p14:tracePt t="60434" x="2049463" y="1736725"/>
          <p14:tracePt t="60459" x="2011363" y="1722438"/>
          <p14:tracePt t="60484" x="1882775" y="1722438"/>
          <p14:tracePt t="60509" x="1790700" y="1730375"/>
          <p14:tracePt t="60534" x="1752600" y="1736725"/>
          <p14:tracePt t="60559" x="1736725" y="1730375"/>
          <p14:tracePt t="60584" x="1600200" y="1730375"/>
          <p14:tracePt t="60609" x="1562100" y="1698625"/>
          <p14:tracePt t="60634" x="1577975" y="1692275"/>
          <p14:tracePt t="60660" x="1584325" y="1668463"/>
          <p14:tracePt t="60684" x="1455738" y="1646238"/>
          <p14:tracePt t="60709" x="1401763" y="1646238"/>
          <p14:tracePt t="60734" x="1363663" y="1654175"/>
          <p14:tracePt t="60759" x="1341438" y="1698625"/>
          <p14:tracePt t="60785" x="1333500" y="1736725"/>
          <p14:tracePt t="60809" x="1341438" y="1782763"/>
          <p14:tracePt t="60835" x="1363663" y="1820863"/>
          <p14:tracePt t="60859" x="1409700" y="1858963"/>
          <p14:tracePt t="60884" x="1546225" y="1965325"/>
          <p14:tracePt t="60909" x="1698625" y="2087563"/>
          <p14:tracePt t="60934" x="1927225" y="2239963"/>
          <p14:tracePt t="60959" x="2095500" y="2332038"/>
          <p14:tracePt t="60984" x="2201863" y="2378075"/>
          <p14:tracePt t="61009" x="2270125" y="2400300"/>
          <p14:tracePt t="61034" x="2324100" y="2416175"/>
          <p14:tracePt t="61038" x="2339975" y="2422525"/>
          <p14:tracePt t="61059" x="2370138" y="2430463"/>
          <p14:tracePt t="61084" x="2422525" y="2460625"/>
          <p14:tracePt t="61109" x="2492375" y="2506663"/>
          <p14:tracePt t="61134" x="2582863" y="2568575"/>
          <p14:tracePt t="61160" x="2674938" y="2644775"/>
          <p14:tracePt t="61184" x="2789238" y="2735263"/>
          <p14:tracePt t="61209" x="2941638" y="2849563"/>
          <p14:tracePt t="61234" x="3086100" y="2971800"/>
          <p14:tracePt t="61259" x="3230563" y="3101975"/>
          <p14:tracePt t="61284" x="3368675" y="3238500"/>
          <p14:tracePt t="61309" x="3444875" y="3314700"/>
          <p14:tracePt t="61334" x="3505200" y="3368675"/>
          <p14:tracePt t="61359" x="3543300" y="3421063"/>
          <p14:tracePt t="61384" x="3565525" y="3459163"/>
          <p14:tracePt t="61410" x="3597275" y="3513138"/>
          <p14:tracePt t="61434" x="3619500" y="3535363"/>
          <p14:tracePt t="61459" x="3641725" y="3535363"/>
          <p14:tracePt t="61544" x="3641725" y="3543300"/>
          <p14:tracePt t="61549" x="3649663" y="3543300"/>
          <p14:tracePt t="61559" x="3665538" y="3543300"/>
          <p14:tracePt t="61584" x="3679825" y="3543300"/>
          <p14:tracePt t="61609" x="3695700" y="3543300"/>
          <p14:tracePt t="61634" x="3711575" y="3543300"/>
          <p14:tracePt t="61660" x="3717925" y="3543300"/>
          <p14:tracePt t="61709" x="3725863" y="3543300"/>
          <p14:tracePt t="61734" x="3741738" y="3535363"/>
          <p14:tracePt t="61759" x="3771900" y="3535363"/>
          <p14:tracePt t="61785" x="3810000" y="3535363"/>
          <p14:tracePt t="61809" x="3817938" y="3535363"/>
          <p14:tracePt t="62707" x="3825875" y="3527425"/>
          <p14:tracePt t="62716" x="3832225" y="3505200"/>
          <p14:tracePt t="62734" x="3848100" y="3467100"/>
          <p14:tracePt t="62759" x="3856038" y="3406775"/>
          <p14:tracePt t="62784" x="3856038" y="3336925"/>
          <p14:tracePt t="62809" x="3856038" y="3268663"/>
          <p14:tracePt t="62835" x="3856038" y="3192463"/>
          <p14:tracePt t="62859" x="3856038" y="3063875"/>
          <p14:tracePt t="62884" x="3856038" y="2895600"/>
          <p14:tracePt t="62910" x="3856038" y="2759075"/>
          <p14:tracePt t="62935" x="3856038" y="2682875"/>
          <p14:tracePt t="62960" x="3856038" y="2644775"/>
          <p14:tracePt t="62985" x="3848100" y="2636838"/>
          <p14:tracePt t="63463" x="3848100" y="2651125"/>
          <p14:tracePt t="63470" x="3848100" y="2667000"/>
          <p14:tracePt t="63485" x="3848100" y="2743200"/>
          <p14:tracePt t="63510" x="3848100" y="2827338"/>
          <p14:tracePt t="63535" x="3832225" y="2911475"/>
          <p14:tracePt t="63560" x="3802063" y="2979738"/>
          <p14:tracePt t="63565" x="3794125" y="2994025"/>
          <p14:tracePt t="63585" x="3763963" y="3025775"/>
          <p14:tracePt t="63610" x="3725863" y="3017838"/>
          <p14:tracePt t="63636" x="3627438" y="2971800"/>
          <p14:tracePt t="63660" x="3314700" y="2819400"/>
          <p14:tracePt t="63685" x="3009900" y="2674938"/>
          <p14:tracePt t="63711" x="2773363" y="2574925"/>
          <p14:tracePt t="63735" x="2530475" y="2498725"/>
          <p14:tracePt t="63760" x="2332038" y="2430463"/>
          <p14:tracePt t="63785" x="2193925" y="2400300"/>
          <p14:tracePt t="63810" x="2103438" y="2384425"/>
          <p14:tracePt t="63837" x="1935163" y="2339975"/>
          <p14:tracePt t="63861" x="1790700" y="2301875"/>
          <p14:tracePt t="63886" x="1714500" y="2278063"/>
          <p14:tracePt t="63910" x="1692275" y="2278063"/>
          <p14:tracePt t="63935" x="1638300" y="2286000"/>
          <p14:tracePt t="63960" x="1646238" y="2286000"/>
          <p14:tracePt t="63985" x="1608138" y="2308225"/>
          <p14:tracePt t="64010" x="1570038" y="2332038"/>
          <p14:tracePt t="64035" x="1531938" y="2378075"/>
          <p14:tracePt t="64060" x="1477963" y="2416175"/>
          <p14:tracePt t="64085" x="1455738" y="2438400"/>
          <p14:tracePt t="64110" x="1447800" y="2460625"/>
          <p14:tracePt t="64135" x="1463675" y="2460625"/>
          <p14:tracePt t="64297" x="1463675" y="2468563"/>
          <p14:tracePt t="64335" x="1463675" y="2476500"/>
          <p14:tracePt t="64344" x="1463675" y="2484438"/>
          <p14:tracePt t="64373" x="1470025" y="2484438"/>
          <p14:tracePt t="64385" x="1477963" y="2484438"/>
          <p14:tracePt t="64410" x="1516063" y="2514600"/>
          <p14:tracePt t="64435" x="1630363" y="2544763"/>
          <p14:tracePt t="64460" x="1989138" y="2644775"/>
          <p14:tracePt t="64485" x="2155825" y="2697163"/>
          <p14:tracePt t="64510" x="2201863" y="2720975"/>
          <p14:tracePt t="64936" x="2209800" y="2720975"/>
          <p14:tracePt t="64951" x="2225675" y="2720975"/>
          <p14:tracePt t="64960" x="2225675" y="2713038"/>
          <p14:tracePt t="64985" x="2247900" y="2713038"/>
          <p14:tracePt t="65011" x="2255838" y="2705100"/>
          <p14:tracePt t="65037" x="2270125" y="2697163"/>
          <p14:tracePt t="65060" x="2286000" y="2689225"/>
          <p14:tracePt t="65085" x="2316163" y="2689225"/>
          <p14:tracePt t="65111" x="2354263" y="2682875"/>
          <p14:tracePt t="65136" x="2392363" y="2674938"/>
          <p14:tracePt t="65161" x="2468563" y="2667000"/>
          <p14:tracePt t="65185" x="2590800" y="2667000"/>
          <p14:tracePt t="65211" x="2743200" y="2689225"/>
          <p14:tracePt t="65236" x="2911475" y="2720975"/>
          <p14:tracePt t="65261" x="3048000" y="2773363"/>
          <p14:tracePt t="65286" x="3146425" y="2819400"/>
          <p14:tracePt t="65310" x="3254375" y="2865438"/>
          <p14:tracePt t="65336" x="3330575" y="2911475"/>
          <p14:tracePt t="65360" x="3406775" y="2949575"/>
          <p14:tracePt t="65386" x="3475038" y="2994025"/>
          <p14:tracePt t="65413" x="3581400" y="3116263"/>
          <p14:tracePt t="65436" x="3665538" y="3184525"/>
          <p14:tracePt t="65461" x="3771900" y="3284538"/>
          <p14:tracePt t="65486" x="3794125" y="3306763"/>
          <p14:tracePt t="65510" x="3810000" y="3322638"/>
          <p14:tracePt t="65535" x="3825875" y="3344863"/>
          <p14:tracePt t="65560" x="3848100" y="3382963"/>
          <p14:tracePt t="65585" x="3886200" y="3421063"/>
          <p14:tracePt t="65610" x="3916363" y="3467100"/>
          <p14:tracePt t="65635" x="3954463" y="3513138"/>
          <p14:tracePt t="65660" x="3962400" y="3527425"/>
          <p14:tracePt t="65685" x="3962400" y="3535363"/>
          <p14:tracePt t="65711" x="3970338" y="3535363"/>
          <p14:tracePt t="65760" x="3970338" y="3543300"/>
          <p14:tracePt t="65796" x="3970338" y="3551238"/>
          <p14:tracePt t="66116" x="3970338" y="3559175"/>
          <p14:tracePt t="66123" x="3978275" y="3559175"/>
          <p14:tracePt t="66135" x="3984625" y="3559175"/>
          <p14:tracePt t="66160" x="3984625" y="3573463"/>
          <p14:tracePt t="66185" x="3992563" y="3589338"/>
          <p14:tracePt t="66211" x="4008438" y="3589338"/>
          <p14:tracePt t="66235" x="4038600" y="3589338"/>
          <p14:tracePt t="66260" x="4098925" y="3581400"/>
          <p14:tracePt t="66286" x="4122738" y="3581400"/>
          <p14:tracePt t="66310" x="4130675" y="3581400"/>
          <p14:tracePt t="66361" x="4130675" y="3573463"/>
          <p14:tracePt t="66386" x="4137025" y="3573463"/>
          <p14:tracePt t="66486" x="4144963" y="3573463"/>
          <p14:tracePt t="66493" x="4144963" y="3565525"/>
          <p14:tracePt t="66511" x="4152900" y="3565525"/>
          <p14:tracePt t="66536" x="4175125" y="3565525"/>
          <p14:tracePt t="66561" x="4191000" y="3565525"/>
          <p14:tracePt t="66565" x="4198938" y="3565525"/>
          <p14:tracePt t="66586" x="4206875" y="3565525"/>
          <p14:tracePt t="66611" x="4244975" y="3565525"/>
          <p14:tracePt t="66635" x="4251325" y="3565525"/>
          <p14:tracePt t="66660" x="4259263" y="3559175"/>
          <p14:tracePt t="67060" x="4267200" y="3559175"/>
          <p14:tracePt t="67071" x="4275138" y="3559175"/>
          <p14:tracePt t="67109" x="4289425" y="3559175"/>
          <p14:tracePt t="67972" x="4289425" y="3551238"/>
          <p14:tracePt t="68020" x="4289425" y="3543300"/>
          <p14:tracePt t="68029" x="4289425" y="3535363"/>
          <p14:tracePt t="68037" x="4289425" y="3527425"/>
          <p14:tracePt t="68295" x="4289425" y="3535363"/>
          <p14:tracePt t="68368" x="4289425" y="3543300"/>
          <p14:tracePt t="68377" x="4283075" y="3543300"/>
          <p14:tracePt t="69020" x="4275138" y="3543300"/>
          <p14:tracePt t="69030" x="4267200" y="3543300"/>
          <p14:tracePt t="69038" x="4259263" y="3535363"/>
          <p14:tracePt t="69061" x="4251325" y="3505200"/>
          <p14:tracePt t="69086" x="4229100" y="3475038"/>
          <p14:tracePt t="69112" x="4198938" y="3406775"/>
          <p14:tracePt t="69136" x="4122738" y="3284538"/>
          <p14:tracePt t="69161" x="4016375" y="3086100"/>
          <p14:tracePt t="69187" x="3908425" y="2925763"/>
          <p14:tracePt t="69211" x="3756025" y="2727325"/>
          <p14:tracePt t="69237" x="3725863" y="2667000"/>
          <p14:tracePt t="69261" x="3725863" y="2651125"/>
          <p14:tracePt t="69287" x="3725863" y="2644775"/>
          <p14:tracePt t="69357" x="3725863" y="2636838"/>
          <p14:tracePt t="69484" x="3725863" y="2628900"/>
          <p14:tracePt t="70024" x="3733800" y="2628900"/>
          <p14:tracePt t="70030" x="3741738" y="2628900"/>
          <p14:tracePt t="70039" x="3749675" y="2628900"/>
          <p14:tracePt t="70062" x="3779838" y="2628900"/>
          <p14:tracePt t="70075" x="3802063" y="2628900"/>
          <p14:tracePt t="70088" x="3848100" y="2628900"/>
          <p14:tracePt t="70112" x="3970338" y="2628900"/>
          <p14:tracePt t="70137" x="4183063" y="2620963"/>
          <p14:tracePt t="70162" x="4564063" y="2620963"/>
          <p14:tracePt t="70188" x="5273675" y="2606675"/>
          <p14:tracePt t="70213" x="6194425" y="2606675"/>
          <p14:tracePt t="70237" x="6553200" y="2606675"/>
          <p14:tracePt t="70262" x="6789738" y="2606675"/>
          <p14:tracePt t="70287" x="6904038" y="2606675"/>
          <p14:tracePt t="70312" x="6918325" y="2606675"/>
          <p14:tracePt t="70508" x="6934200" y="2606675"/>
          <p14:tracePt t="70516" x="6964363" y="2606675"/>
          <p14:tracePt t="70524" x="7026275" y="2590800"/>
          <p14:tracePt t="70537" x="7094538" y="2582863"/>
          <p14:tracePt t="70562" x="7369175" y="2574925"/>
          <p14:tracePt t="70565" x="7451725" y="2574925"/>
          <p14:tracePt t="70587" x="7513638" y="2574925"/>
          <p14:tracePt t="70612" x="7527925" y="2574925"/>
          <p14:tracePt t="70662" x="7527925" y="2582863"/>
          <p14:tracePt t="70669" x="7527925" y="2590800"/>
          <p14:tracePt t="70687" x="7527925" y="2598738"/>
          <p14:tracePt t="70712" x="7527925" y="2613025"/>
          <p14:tracePt t="70825" x="7535863" y="2613025"/>
          <p14:tracePt t="70833" x="7551738" y="2613025"/>
          <p14:tracePt t="70839" x="7573963" y="2613025"/>
          <p14:tracePt t="70863" x="7658100" y="2613025"/>
          <p14:tracePt t="70887" x="7696200" y="2613025"/>
          <p14:tracePt t="73328" x="7696200" y="2620963"/>
          <p14:tracePt t="73338" x="7704138" y="2620963"/>
          <p14:tracePt t="73348" x="7718425" y="2628900"/>
          <p14:tracePt t="73364" x="7726363" y="2636838"/>
          <p14:tracePt t="73388" x="7978775" y="2644775"/>
          <p14:tracePt t="73413" x="8297863" y="2651125"/>
          <p14:tracePt t="73438" x="8618538" y="2697163"/>
          <p14:tracePt t="73463" x="8869363" y="2720975"/>
          <p14:tracePt t="73488" x="9029700" y="2720975"/>
          <p14:tracePt t="73513" x="9067800" y="2720975"/>
          <p14:tracePt t="73538" x="9075738" y="2705100"/>
          <p14:tracePt t="73588" x="9090025" y="2697163"/>
          <p14:tracePt t="73613" x="9105900" y="2674938"/>
          <p14:tracePt t="73638" x="9128125" y="2674938"/>
          <p14:tracePt t="73663" x="9182100" y="2674938"/>
          <p14:tracePt t="73688" x="9318625" y="2667000"/>
          <p14:tracePt t="73713" x="9486900" y="2651125"/>
          <p14:tracePt t="73738" x="9647238" y="2651125"/>
          <p14:tracePt t="73763" x="9699625" y="2651125"/>
          <p14:tracePt t="80510" x="9693275" y="2651125"/>
          <p14:tracePt t="80518" x="9669463" y="2651125"/>
          <p14:tracePt t="80524" x="9655175" y="2644775"/>
          <p14:tracePt t="80540" x="9555163" y="2613025"/>
          <p14:tracePt t="80565" x="9478963" y="2606675"/>
          <p14:tracePt t="80695" x="9471025" y="2606675"/>
          <p14:tracePt t="80701" x="9464675" y="2606675"/>
          <p14:tracePt t="80715" x="9464675" y="2598738"/>
          <p14:tracePt t="80740" x="9456738" y="2613025"/>
          <p14:tracePt t="80765" x="9440863" y="2674938"/>
          <p14:tracePt t="80790" x="9402763" y="2797175"/>
          <p14:tracePt t="80815" x="9326563" y="2933700"/>
          <p14:tracePt t="80840" x="9312275" y="2955925"/>
          <p14:tracePt t="80865" x="9296400" y="2987675"/>
          <p14:tracePt t="80890" x="9121775" y="3146425"/>
          <p14:tracePt t="80916" x="8937625" y="3336925"/>
          <p14:tracePt t="80941" x="8816975" y="3459163"/>
          <p14:tracePt t="80965" x="8778875" y="3475038"/>
          <p14:tracePt t="80990" x="8755063" y="3475038"/>
          <p14:tracePt t="81015" x="8724900" y="3489325"/>
          <p14:tracePt t="81040" x="8702675" y="3497263"/>
          <p14:tracePt t="81066" x="8694738" y="3513138"/>
          <p14:tracePt t="81071" x="8648700" y="3513138"/>
          <p14:tracePt t="81090" x="8442325" y="3444875"/>
          <p14:tracePt t="81115" x="7856538" y="3208338"/>
          <p14:tracePt t="81140" x="7185025" y="2955925"/>
          <p14:tracePt t="81165" x="6384925" y="2751138"/>
          <p14:tracePt t="81190" x="6019800" y="2613025"/>
          <p14:tracePt t="81215" x="5867400" y="2582863"/>
          <p14:tracePt t="81240" x="5845175" y="2582863"/>
          <p14:tracePt t="81265" x="5791200" y="2606675"/>
          <p14:tracePt t="81291" x="5783263" y="2613025"/>
          <p14:tracePt t="81316" x="5775325" y="2613025"/>
          <p14:tracePt t="81340" x="5761038" y="2613025"/>
          <p14:tracePt t="81366" x="5699125" y="2590800"/>
          <p14:tracePt t="81390" x="5578475" y="2514600"/>
          <p14:tracePt t="81415" x="5410200" y="2408238"/>
          <p14:tracePt t="81441" x="5295900" y="2324100"/>
          <p14:tracePt t="81465" x="5287963" y="2316163"/>
          <p14:tracePt t="84101" x="5287963" y="2332038"/>
          <p14:tracePt t="84107" x="5287963" y="2346325"/>
          <p14:tracePt t="84116" x="5295900" y="2354263"/>
          <p14:tracePt t="84143" x="5318125" y="2400300"/>
          <p14:tracePt t="84167" x="5356225" y="2454275"/>
          <p14:tracePt t="84192" x="5394325" y="2514600"/>
          <p14:tracePt t="84217" x="5440363" y="2582863"/>
          <p14:tracePt t="84241" x="5494338" y="2651125"/>
          <p14:tracePt t="84267" x="5546725" y="2727325"/>
          <p14:tracePt t="84293" x="5608638" y="2819400"/>
          <p14:tracePt t="84317" x="5654675" y="2895600"/>
          <p14:tracePt t="84341" x="5699125" y="2955925"/>
          <p14:tracePt t="84366" x="5737225" y="3009900"/>
          <p14:tracePt t="84391" x="5753100" y="3032125"/>
          <p14:tracePt t="84417" x="5768975" y="3063875"/>
          <p14:tracePt t="84442" x="5791200" y="3132138"/>
          <p14:tracePt t="84468" x="5799138" y="3200400"/>
          <p14:tracePt t="84492" x="5799138" y="3230563"/>
          <p14:tracePt t="84516" x="5799138" y="3254375"/>
          <p14:tracePt t="84541" x="5799138" y="3260725"/>
          <p14:tracePt t="84591" x="5791200" y="3246438"/>
          <p14:tracePt t="84616" x="5722938" y="3178175"/>
          <p14:tracePt t="84621" x="5707063" y="3162300"/>
          <p14:tracePt t="84641" x="5668963" y="3140075"/>
          <p14:tracePt t="84667" x="5630863" y="3108325"/>
          <p14:tracePt t="84691" x="5608638" y="3108325"/>
          <p14:tracePt t="84716" x="5592763" y="3094038"/>
          <p14:tracePt t="84741" x="5570538" y="3086100"/>
          <p14:tracePt t="84766" x="5508625" y="3048000"/>
          <p14:tracePt t="84792" x="5440363" y="2987675"/>
          <p14:tracePt t="84816" x="5356225" y="2925763"/>
          <p14:tracePt t="84842" x="5197475" y="2773363"/>
          <p14:tracePt t="84868" x="5083175" y="2651125"/>
          <p14:tracePt t="84892" x="5075238" y="2644775"/>
          <p14:tracePt t="84942" x="5121275" y="2620963"/>
          <p14:tracePt t="84967" x="5249863" y="2606675"/>
          <p14:tracePt t="84992" x="5394325" y="2606675"/>
          <p14:tracePt t="85017" x="5578475" y="2628900"/>
          <p14:tracePt t="85043" x="5768975" y="2659063"/>
          <p14:tracePt t="85068" x="5875338" y="2689225"/>
          <p14:tracePt t="85092" x="5913438" y="2689225"/>
          <p14:tracePt t="85118" x="5927725" y="2713038"/>
          <p14:tracePt t="85124" x="5935663" y="2720975"/>
          <p14:tracePt t="85141" x="5943600" y="2759075"/>
          <p14:tracePt t="85167" x="5965825" y="2835275"/>
          <p14:tracePt t="85192" x="5973763" y="2925763"/>
          <p14:tracePt t="85216" x="5973763" y="3001963"/>
          <p14:tracePt t="85242" x="5973763" y="3048000"/>
          <p14:tracePt t="85267" x="5973763" y="3086100"/>
          <p14:tracePt t="85292" x="5973763" y="3154363"/>
          <p14:tracePt t="85317" x="5989638" y="3178175"/>
          <p14:tracePt t="85342" x="6003925" y="3192463"/>
          <p14:tracePt t="85366" x="6027738" y="3222625"/>
          <p14:tracePt t="85391" x="6073775" y="3268663"/>
          <p14:tracePt t="85417" x="6103938" y="3298825"/>
          <p14:tracePt t="85443" x="6126163" y="3314700"/>
          <p14:tracePt t="85467" x="6142038" y="3330575"/>
          <p14:tracePt t="85492" x="6202363" y="3398838"/>
          <p14:tracePt t="85517" x="6256338" y="3459163"/>
          <p14:tracePt t="85542" x="6270625" y="3467100"/>
          <p14:tracePt t="85567" x="6278563" y="3482975"/>
          <p14:tracePt t="85592" x="6286500" y="3482975"/>
          <p14:tracePt t="85616" x="6294438" y="3489325"/>
          <p14:tracePt t="85700" x="6302375" y="3489325"/>
          <p14:tracePt t="85709" x="6302375" y="3497263"/>
          <p14:tracePt t="85725" x="6308725" y="3497263"/>
          <p14:tracePt t="85742" x="6308725" y="3505200"/>
          <p14:tracePt t="85767" x="6316663" y="3521075"/>
          <p14:tracePt t="85792" x="6324600" y="3527425"/>
          <p14:tracePt t="85817" x="6332538" y="3551238"/>
          <p14:tracePt t="85841" x="6332538" y="3565525"/>
          <p14:tracePt t="85867" x="6332538" y="3573463"/>
          <p14:tracePt t="85891" x="6332538" y="3581400"/>
          <p14:tracePt t="86264" x="6332538" y="3573463"/>
          <p14:tracePt t="86277" x="6332538" y="3559175"/>
          <p14:tracePt t="86292" x="6332538" y="3551238"/>
          <p14:tracePt t="86319" x="6332538" y="3535363"/>
          <p14:tracePt t="86342" x="6332538" y="3521075"/>
          <p14:tracePt t="86367" x="6346825" y="3513138"/>
          <p14:tracePt t="86392" x="6346825" y="3497263"/>
          <p14:tracePt t="86418" x="6346825" y="3475038"/>
          <p14:tracePt t="86442" x="6362700" y="3444875"/>
          <p14:tracePt t="86467" x="6362700" y="3398838"/>
          <p14:tracePt t="86492" x="6384925" y="3336925"/>
          <p14:tracePt t="86517" x="6392863" y="3292475"/>
          <p14:tracePt t="86543" x="6408738" y="3222625"/>
          <p14:tracePt t="86567" x="6430963" y="3170238"/>
          <p14:tracePt t="86592" x="6454775" y="3116263"/>
          <p14:tracePt t="86617" x="6461125" y="3070225"/>
          <p14:tracePt t="86622" x="6469063" y="3055938"/>
          <p14:tracePt t="86642" x="6477000" y="3032125"/>
          <p14:tracePt t="86668" x="6484938" y="2971800"/>
          <p14:tracePt t="86692" x="6492875" y="2917825"/>
          <p14:tracePt t="86717" x="6492875" y="2865438"/>
          <p14:tracePt t="86742" x="6492875" y="2819400"/>
          <p14:tracePt t="86767" x="6492875" y="2789238"/>
          <p14:tracePt t="86793" x="6484938" y="2773363"/>
          <p14:tracePt t="86858" x="6484938" y="2765425"/>
          <p14:tracePt t="86873" x="6477000" y="2765425"/>
          <p14:tracePt t="86892" x="6461125" y="2743200"/>
          <p14:tracePt t="86917" x="6454775" y="2743200"/>
          <p14:tracePt t="86943" x="6438900" y="2735263"/>
          <p14:tracePt t="86967" x="6430963" y="2720975"/>
          <p14:tracePt t="86992" x="6423025" y="2713038"/>
          <p14:tracePt t="87017" x="6416675" y="2713038"/>
          <p14:tracePt t="87043" x="6400800" y="2697163"/>
          <p14:tracePt t="87092" x="6392863" y="2682875"/>
          <p14:tracePt t="87117" x="6378575" y="2667000"/>
          <p14:tracePt t="87142" x="6362700" y="2651125"/>
          <p14:tracePt t="87168" x="6354763" y="2636838"/>
          <p14:tracePt t="87193" x="6354763" y="2613025"/>
          <p14:tracePt t="87217" x="6346825" y="2598738"/>
          <p14:tracePt t="87242" x="6346825" y="2582863"/>
          <p14:tracePt t="87267" x="6346825" y="2568575"/>
          <p14:tracePt t="87293" x="6346825" y="2552700"/>
          <p14:tracePt t="87317" x="6346825" y="2530475"/>
          <p14:tracePt t="87542" x="6346825" y="2522538"/>
          <p14:tracePt t="87549" x="6340475" y="2522538"/>
          <p14:tracePt t="87568" x="6340475" y="2506663"/>
          <p14:tracePt t="87592" x="6332538" y="2492375"/>
          <p14:tracePt t="87617" x="6332538" y="2476500"/>
          <p14:tracePt t="87621" x="6332538" y="2468563"/>
          <p14:tracePt t="87642" x="6324600" y="2460625"/>
          <p14:tracePt t="87693" x="6324600" y="2454275"/>
          <p14:tracePt t="87717" x="6324600" y="2446338"/>
          <p14:tracePt t="87765" x="6316663" y="2446338"/>
          <p14:tracePt t="87782" x="6316663" y="2438400"/>
          <p14:tracePt t="87792" x="6308725" y="2438400"/>
          <p14:tracePt t="88292" x="6308725" y="2430463"/>
          <p14:tracePt t="88305" x="6302375" y="2430463"/>
          <p14:tracePt t="88336" x="6302375" y="2422525"/>
          <p14:tracePt t="88353" x="6294438" y="2422525"/>
          <p14:tracePt t="88368" x="6286500" y="2416175"/>
          <p14:tracePt t="88394" x="6286500" y="2408238"/>
          <p14:tracePt t="89572" x="6286500" y="2416175"/>
          <p14:tracePt t="89588" x="6286500" y="2422525"/>
          <p14:tracePt t="89597" x="6286500" y="2430463"/>
          <p14:tracePt t="89618" x="6286500" y="2438400"/>
          <p14:tracePt t="89643" x="6286500" y="2446338"/>
          <p14:tracePt t="89668" x="6286500" y="2454275"/>
          <p14:tracePt t="89693" x="6286500" y="2468563"/>
          <p14:tracePt t="89718" x="6286500" y="2484438"/>
          <p14:tracePt t="89743" x="6302375" y="2498725"/>
          <p14:tracePt t="89768" x="6332538" y="2514600"/>
          <p14:tracePt t="89793" x="6340475" y="2522538"/>
          <p14:tracePt t="89818" x="6346825" y="2522538"/>
          <p14:tracePt t="89843" x="6370638" y="2552700"/>
          <p14:tracePt t="89868" x="6392863" y="2590800"/>
          <p14:tracePt t="89893" x="6416675" y="2651125"/>
          <p14:tracePt t="89918" x="6438900" y="2727325"/>
          <p14:tracePt t="89943" x="6446838" y="2827338"/>
          <p14:tracePt t="89968" x="6446838" y="2955925"/>
          <p14:tracePt t="89993" x="6438900" y="3140075"/>
          <p14:tracePt t="90018" x="6392863" y="3344863"/>
          <p14:tracePt t="90043" x="6370638" y="3513138"/>
          <p14:tracePt t="90068" x="6362700" y="3687763"/>
          <p14:tracePt t="90093" x="6362700" y="3802063"/>
          <p14:tracePt t="90119" x="6362700" y="3886200"/>
          <p14:tracePt t="90124" x="6362700" y="3916363"/>
          <p14:tracePt t="90143" x="6346825" y="3978275"/>
          <p14:tracePt t="90168" x="6332538" y="4054475"/>
          <p14:tracePt t="90193" x="6316663" y="4106863"/>
          <p14:tracePt t="90218" x="6302375" y="4144963"/>
          <p14:tracePt t="90243" x="6256338" y="4213225"/>
          <p14:tracePt t="90268" x="6240463" y="4259263"/>
          <p14:tracePt t="90293" x="6218238" y="4283075"/>
          <p14:tracePt t="90318" x="6210300" y="4305300"/>
          <p14:tracePt t="90343" x="6210300" y="4321175"/>
          <p14:tracePt t="90368" x="6210300" y="4327525"/>
          <p14:tracePt t="90418" x="6210300" y="4335463"/>
          <p14:tracePt t="90444" x="6210300" y="4343400"/>
          <p14:tracePt t="90469" x="6210300" y="4365625"/>
          <p14:tracePt t="90493" x="6210300" y="4373563"/>
          <p14:tracePt t="90519" x="6218238" y="4381500"/>
          <p14:tracePt t="90543" x="6226175" y="4389438"/>
          <p14:tracePt t="90568" x="6232525" y="4397375"/>
          <p14:tracePt t="90593" x="6240463" y="4403725"/>
          <p14:tracePt t="90618" x="6248400" y="4411663"/>
          <p14:tracePt t="90623" x="6248400" y="4419600"/>
          <p14:tracePt t="90643" x="6248400" y="4435475"/>
          <p14:tracePt t="90668" x="6264275" y="4457700"/>
          <p14:tracePt t="90693" x="6270625" y="4479925"/>
          <p14:tracePt t="90718" x="6270625" y="4495800"/>
          <p14:tracePt t="90743" x="6278563" y="4525963"/>
          <p14:tracePt t="90768" x="6278563" y="4556125"/>
          <p14:tracePt t="90793" x="6278563" y="4572000"/>
          <p14:tracePt t="90818" x="6278563" y="4594225"/>
          <p14:tracePt t="90843" x="6278563" y="4618038"/>
          <p14:tracePt t="90868" x="6278563" y="4632325"/>
          <p14:tracePt t="90894" x="6278563" y="4656138"/>
          <p14:tracePt t="90918" x="6278563" y="4686300"/>
          <p14:tracePt t="90943" x="6270625" y="4686300"/>
          <p14:tracePt t="91063" x="6264275" y="4686300"/>
          <p14:tracePt t="91111" x="6256338" y="4686300"/>
          <p14:tracePt t="91213" x="6248400" y="4686300"/>
          <p14:tracePt t="91224" x="6240463" y="4686300"/>
          <p14:tracePt t="91269" x="6240463" y="4678363"/>
          <p14:tracePt t="91300" x="6240463" y="4670425"/>
          <p14:tracePt t="91627" x="6240463" y="4664075"/>
          <p14:tracePt t="91644" x="6240463" y="4656138"/>
          <p14:tracePt t="91667" x="6240463" y="4648200"/>
          <p14:tracePt t="91700" x="6240463" y="4640263"/>
          <p14:tracePt t="91709" x="6240463" y="4632325"/>
          <p14:tracePt t="91725" x="6240463" y="4625975"/>
          <p14:tracePt t="91815" x="6240463" y="4618038"/>
          <p14:tracePt t="91830" x="6240463" y="4610100"/>
          <p14:tracePt t="91846" x="6240463" y="4602163"/>
          <p14:tracePt t="92128" x="6240463" y="4610100"/>
          <p14:tracePt t="92136" x="6240463" y="4618038"/>
          <p14:tracePt t="92152" x="6240463" y="4625975"/>
          <p14:tracePt t="92169" x="6240463" y="4632325"/>
          <p14:tracePt t="92195" x="6240463" y="4648200"/>
          <p14:tracePt t="92220" x="6232525" y="4664075"/>
          <p14:tracePt t="92244" x="6226175" y="4664075"/>
          <p14:tracePt t="92269" x="6226175" y="4686300"/>
          <p14:tracePt t="92294" x="6226175" y="4702175"/>
          <p14:tracePt t="92318" x="6226175" y="4708525"/>
          <p14:tracePt t="92372" x="6226175" y="4716463"/>
          <p14:tracePt t="92394" x="6226175" y="4724400"/>
          <p14:tracePt t="92420" x="6226175" y="4732338"/>
          <p14:tracePt t="92444" x="6226175" y="4740275"/>
          <p14:tracePt t="92468" x="6232525" y="4746625"/>
          <p14:tracePt t="92494" x="6240463" y="4770438"/>
          <p14:tracePt t="92519" x="6256338" y="4778375"/>
          <p14:tracePt t="92544" x="6256338" y="4792663"/>
          <p14:tracePt t="92569" x="6264275" y="4792663"/>
          <p14:tracePt t="92594" x="6278563" y="4792663"/>
          <p14:tracePt t="92619" x="6308725" y="4800600"/>
          <p14:tracePt t="92621" x="6340475" y="4808538"/>
          <p14:tracePt t="92643" x="6384925" y="4830763"/>
          <p14:tracePt t="92669" x="6400800" y="4830763"/>
          <p14:tracePt t="92694" x="6423025" y="4830763"/>
          <p14:tracePt t="92719" x="6446838" y="4830763"/>
          <p14:tracePt t="92744" x="6469063" y="4830763"/>
          <p14:tracePt t="92769" x="6477000" y="4822825"/>
          <p14:tracePt t="92794" x="6492875" y="4822825"/>
          <p14:tracePt t="92819" x="6507163" y="4808538"/>
          <p14:tracePt t="92844" x="6523038" y="4808538"/>
          <p14:tracePt t="92869" x="6530975" y="4800600"/>
          <p14:tracePt t="93202" x="6530975" y="4808538"/>
          <p14:tracePt t="93211" x="6530975" y="4816475"/>
          <p14:tracePt t="93225" x="6530975" y="4822825"/>
          <p14:tracePt t="93244" x="6530975" y="4830763"/>
          <p14:tracePt t="93270" x="6530975" y="4838700"/>
          <p14:tracePt t="93294" x="6530975" y="4846638"/>
          <p14:tracePt t="93319" x="6537325" y="4854575"/>
          <p14:tracePt t="93344" x="6583363" y="4906963"/>
          <p14:tracePt t="93369" x="6629400" y="4953000"/>
          <p14:tracePt t="93394" x="6637338" y="4991100"/>
          <p14:tracePt t="93419" x="6637338" y="5006975"/>
          <p14:tracePt t="93444" x="6637338" y="5037138"/>
          <p14:tracePt t="93469" x="6613525" y="5075238"/>
          <p14:tracePt t="93494" x="6591300" y="5105400"/>
          <p14:tracePt t="93519" x="6553200" y="5127625"/>
          <p14:tracePt t="93544" x="6537325" y="5127625"/>
          <p14:tracePt t="93569" x="6523038" y="5135563"/>
          <p14:tracePt t="93594" x="6507163" y="5135563"/>
          <p14:tracePt t="93620" x="6492875" y="5135563"/>
          <p14:tracePt t="93626" x="6484938" y="5135563"/>
          <p14:tracePt t="93647" x="6477000" y="5135563"/>
          <p14:tracePt t="93669" x="6469063" y="5127625"/>
          <p14:tracePt t="93694" x="6438900" y="5113338"/>
          <p14:tracePt t="93719" x="6423025" y="5105400"/>
          <p14:tracePt t="93744" x="6408738" y="5089525"/>
          <p14:tracePt t="93769" x="6384925" y="5089525"/>
          <p14:tracePt t="93794" x="6354763" y="5075238"/>
          <p14:tracePt t="93819" x="6332538" y="5067300"/>
          <p14:tracePt t="93844" x="6324600" y="5067300"/>
          <p14:tracePt t="93869" x="6316663" y="5067300"/>
          <p14:tracePt t="93919" x="6294438" y="5067300"/>
          <p14:tracePt t="94796" x="6294438" y="5059363"/>
          <p14:tracePt t="94803" x="6294438" y="5051425"/>
          <p14:tracePt t="94819" x="6294438" y="5045075"/>
          <p14:tracePt t="95235" x="6294438" y="5037138"/>
          <p14:tracePt t="95243" x="6286500" y="5037138"/>
          <p14:tracePt t="95867" x="6278563" y="5037138"/>
          <p14:tracePt t="95971" x="6278563" y="5029200"/>
          <p14:tracePt t="95979" x="6278563" y="5021263"/>
          <p14:tracePt t="96004" x="6278563" y="5013325"/>
          <p14:tracePt t="96020" x="6278563" y="5006975"/>
          <p14:tracePt t="96045" x="6278563" y="4999038"/>
          <p14:tracePt t="96070" x="6278563" y="4991100"/>
          <p14:tracePt t="96095" x="6278563" y="4983163"/>
          <p14:tracePt t="96260" x="6286500" y="4991100"/>
          <p14:tracePt t="96283" x="6294438" y="4991100"/>
          <p14:tracePt t="96291" x="6294438" y="4999038"/>
          <p14:tracePt t="96299" x="6302375" y="4999038"/>
          <p14:tracePt t="96331" x="6308725" y="4999038"/>
          <p14:tracePt t="96363" x="6316663" y="4999038"/>
          <p14:tracePt t="96371" x="6324600" y="4999038"/>
          <p14:tracePt t="96395" x="6340475" y="4999038"/>
          <p14:tracePt t="96420" x="6346825" y="4999038"/>
          <p14:tracePt t="96445" x="6362700" y="4999038"/>
          <p14:tracePt t="96495" x="6370638" y="4991100"/>
          <p14:tracePt t="96520" x="6392863" y="4983163"/>
          <p14:tracePt t="96545" x="6400800" y="4983163"/>
          <p14:tracePt t="96595" x="6416675" y="4975225"/>
          <p14:tracePt t="96620" x="6423025" y="4968875"/>
          <p14:tracePt t="96645" x="6438900" y="4968875"/>
          <p14:tracePt t="96670" x="6446838" y="4960938"/>
          <p14:tracePt t="96695" x="6454775" y="4953000"/>
          <p14:tracePt t="96720" x="6461125" y="4937125"/>
          <p14:tracePt t="96745" x="6461125" y="4930775"/>
          <p14:tracePt t="96770" x="6461125" y="4922838"/>
          <p14:tracePt t="96875" x="6461125" y="4914900"/>
          <p14:tracePt t="96891" x="6461125" y="4906963"/>
          <p14:tracePt t="96931" x="6461125" y="4899025"/>
          <p14:tracePt t="97219" x="6454775" y="4899025"/>
          <p14:tracePt t="97227" x="6446838" y="4899025"/>
          <p14:tracePt t="97245" x="6378575" y="4906963"/>
          <p14:tracePt t="97270" x="5791200" y="5029200"/>
          <p14:tracePt t="97295" x="4664075" y="5159375"/>
          <p14:tracePt t="97320" x="4351338" y="5135563"/>
          <p14:tracePt t="97345" x="3863975" y="4945063"/>
          <p14:tracePt t="97370" x="3360738" y="4838700"/>
          <p14:tracePt t="97395" x="2994025" y="4746625"/>
          <p14:tracePt t="97420" x="2765425" y="4640263"/>
          <p14:tracePt t="97445" x="2454275" y="4427538"/>
          <p14:tracePt t="97470" x="2065338" y="4137025"/>
          <p14:tracePt t="97495" x="1660525" y="3741738"/>
          <p14:tracePt t="97520" x="1455738" y="3459163"/>
          <p14:tracePt t="97545" x="1409700" y="3344863"/>
          <p14:tracePt t="97571" x="1355725" y="3260725"/>
          <p14:tracePt t="97595" x="1317625" y="3116263"/>
          <p14:tracePt t="97622" x="1317625" y="3055938"/>
          <p14:tracePt t="97629" x="1317625" y="3025775"/>
          <p14:tracePt t="97646" x="1325563" y="2963863"/>
          <p14:tracePt t="97670" x="1325563" y="2841625"/>
          <p14:tracePt t="97695" x="1349375" y="2713038"/>
          <p14:tracePt t="97720" x="1363663" y="2628900"/>
          <p14:tracePt t="97746" x="1363663" y="2544763"/>
          <p14:tracePt t="97771" x="1349375" y="2506663"/>
          <p14:tracePt t="97795" x="1349375" y="2468563"/>
          <p14:tracePt t="97820" x="1363663" y="2438400"/>
          <p14:tracePt t="97846" x="1379538" y="2422525"/>
          <p14:tracePt t="97871" x="1387475" y="2422525"/>
          <p14:tracePt t="97896" x="1393825" y="2416175"/>
          <p14:tracePt t="97921" x="1409700" y="2416175"/>
          <p14:tracePt t="97946" x="1417638" y="2408238"/>
          <p14:tracePt t="98183" x="1401763" y="2422525"/>
          <p14:tracePt t="98193" x="1393825" y="2438400"/>
          <p14:tracePt t="98205" x="1355725" y="2468563"/>
          <p14:tracePt t="98221" x="1333500" y="2492375"/>
          <p14:tracePt t="98246" x="1311275" y="2514600"/>
          <p14:tracePt t="98271" x="1303338" y="2522538"/>
          <p14:tracePt t="98350" x="1295400" y="2522538"/>
          <p14:tracePt t="98357" x="1287463" y="2530475"/>
          <p14:tracePt t="98381" x="1279525" y="2530475"/>
          <p14:tracePt t="98396" x="1273175" y="2536825"/>
          <p14:tracePt t="98421" x="1273175" y="2544763"/>
          <p14:tracePt t="98446" x="1265238" y="2552700"/>
          <p14:tracePt t="98471" x="1249363" y="2560638"/>
          <p14:tracePt t="98496" x="1235075" y="2574925"/>
          <p14:tracePt t="98521" x="1196975" y="2574925"/>
          <p14:tracePt t="98547" x="1165225" y="2574925"/>
          <p14:tracePt t="98572" x="1150938" y="2582863"/>
          <p14:tracePt t="98596" x="1127125" y="2590800"/>
          <p14:tracePt t="98622" x="1112838" y="2598738"/>
          <p14:tracePt t="98646" x="1104900" y="2598738"/>
          <p14:tracePt t="98756" x="1096963" y="2598738"/>
          <p14:tracePt t="98819" x="1089025" y="2598738"/>
          <p14:tracePt t="98828" x="1082675" y="2598738"/>
          <p14:tracePt t="98917" x="1074738" y="2598738"/>
          <p14:tracePt t="98925" x="1074738" y="2590800"/>
          <p14:tracePt t="98932" x="1074738" y="2582863"/>
          <p14:tracePt t="98965" x="1066800" y="2582863"/>
          <p14:tracePt t="98996" x="1066800" y="2574925"/>
          <p14:tracePt t="99005" x="1066800" y="2568575"/>
          <p14:tracePt t="99037" x="1066800" y="2560638"/>
          <p14:tracePt t="99131" x="1066800" y="2552700"/>
          <p14:tracePt t="99138" x="1066800" y="2544763"/>
          <p14:tracePt t="99181" x="1066800" y="2536825"/>
          <p14:tracePt t="99279" x="1066800" y="2530475"/>
          <p14:tracePt t="99295" x="1066800" y="2522538"/>
          <p14:tracePt t="99854" x="1066800" y="2514600"/>
          <p14:tracePt t="99898" x="1066800" y="2506663"/>
          <p14:tracePt t="99904" x="1066800" y="2498725"/>
          <p14:tracePt t="99921" x="1066800" y="2492375"/>
          <p14:tracePt t="99947" x="1066800" y="2484438"/>
          <p14:tracePt t="99972" x="1066800" y="2468563"/>
          <p14:tracePt t="100233" x="1074738" y="2468563"/>
          <p14:tracePt t="100242" x="1082675" y="2476500"/>
          <p14:tracePt t="100248" x="1089025" y="2492375"/>
          <p14:tracePt t="100272" x="1181100" y="2568575"/>
          <p14:tracePt t="100296" x="1401763" y="2743200"/>
          <p14:tracePt t="100322" x="1782763" y="2994025"/>
          <p14:tracePt t="100347" x="2035175" y="3170238"/>
          <p14:tracePt t="100371" x="2308225" y="3459163"/>
          <p14:tracePt t="100397" x="2530475" y="3649663"/>
          <p14:tracePt t="100421" x="2751138" y="3832225"/>
          <p14:tracePt t="100446" x="2911475" y="3954463"/>
          <p14:tracePt t="100471" x="2994025" y="4038600"/>
          <p14:tracePt t="100496" x="3040063" y="4076700"/>
          <p14:tracePt t="100521" x="3055938" y="4092575"/>
          <p14:tracePt t="100546" x="3070225" y="4106863"/>
          <p14:tracePt t="100572" x="3078163" y="4114800"/>
          <p14:tracePt t="100597" x="3094038" y="4122738"/>
          <p14:tracePt t="100622" x="3116263" y="4144963"/>
          <p14:tracePt t="100647" x="3140075" y="4175125"/>
          <p14:tracePt t="100654" x="3154363" y="4191000"/>
          <p14:tracePt t="100672" x="3170238" y="4213225"/>
          <p14:tracePt t="100697" x="3178175" y="4221163"/>
          <p14:tracePt t="100722" x="3192463" y="4237038"/>
          <p14:tracePt t="100747" x="3192463" y="4244975"/>
          <p14:tracePt t="100807" x="3200400" y="4244975"/>
          <p14:tracePt t="100822" x="3208338" y="4244975"/>
          <p14:tracePt t="100847" x="3246438" y="4251325"/>
          <p14:tracePt t="100872" x="3336925" y="4251325"/>
          <p14:tracePt t="100897" x="3451225" y="4251325"/>
          <p14:tracePt t="100922" x="3573463" y="4267200"/>
          <p14:tracePt t="100948" x="3611563" y="4275138"/>
          <p14:tracePt t="100972" x="3619500" y="4275138"/>
          <p14:tracePt t="100997" x="3627438" y="4275138"/>
          <p14:tracePt t="101200" x="3611563" y="4267200"/>
          <p14:tracePt t="101208" x="3597275" y="4259263"/>
          <p14:tracePt t="101222" x="3551238" y="4251325"/>
          <p14:tracePt t="101247" x="3543300" y="4244975"/>
          <p14:tracePt t="103064" x="3551238" y="4244975"/>
          <p14:tracePt t="103077" x="3551238" y="4237038"/>
          <p14:tracePt t="103097" x="3559175" y="4237038"/>
          <p14:tracePt t="103125" x="3573463" y="4229100"/>
          <p14:tracePt t="103147" x="3589338" y="4229100"/>
          <p14:tracePt t="103152" x="3597275" y="4229100"/>
          <p14:tracePt t="103213" x="3603625" y="4229100"/>
          <p14:tracePt t="103257" x="3611563" y="4229100"/>
          <p14:tracePt t="103262" x="3619500" y="4229100"/>
          <p14:tracePt t="103311" x="3627438" y="4229100"/>
          <p14:tracePt t="103359" x="3635375" y="4229100"/>
          <p14:tracePt t="103401" x="3641725" y="4229100"/>
          <p14:tracePt t="103489" x="3649663" y="4229100"/>
          <p14:tracePt t="103502" x="3657600" y="4229100"/>
          <p14:tracePt t="103573" x="3657600" y="4237038"/>
          <p14:tracePt t="103582" x="3665538" y="4237038"/>
          <p14:tracePt t="103597" x="3679825" y="4237038"/>
          <p14:tracePt t="103647" x="3679825" y="4244975"/>
          <p14:tracePt t="103672" x="3687763" y="4244975"/>
          <p14:tracePt t="103870" x="3695700" y="4244975"/>
          <p14:tracePt t="103876" x="3703638" y="4244975"/>
          <p14:tracePt t="103999" x="3711575" y="4244975"/>
          <p14:tracePt t="104009" x="3717925" y="4244975"/>
          <p14:tracePt t="104105" x="3725863" y="4244975"/>
          <p14:tracePt t="104121" x="3733800" y="4244975"/>
          <p14:tracePt t="104332" x="3741738" y="4244975"/>
          <p14:tracePt t="104339" x="3749675" y="4244975"/>
          <p14:tracePt t="104355" x="3756025" y="4244975"/>
          <p14:tracePt t="104372" x="3763963" y="4244975"/>
          <p14:tracePt t="104398" x="3802063" y="4237038"/>
          <p14:tracePt t="104422" x="3916363" y="4229100"/>
          <p14:tracePt t="104447" x="4076700" y="4229100"/>
          <p14:tracePt t="104472" x="4237038" y="4206875"/>
          <p14:tracePt t="104497" x="4381500" y="4183063"/>
          <p14:tracePt t="104523" x="4518025" y="4168775"/>
          <p14:tracePt t="104547" x="4740275" y="4144963"/>
          <p14:tracePt t="104572" x="4830763" y="4144963"/>
          <p14:tracePt t="104597" x="4922838" y="4130675"/>
          <p14:tracePt t="104622" x="5013325" y="4106863"/>
          <p14:tracePt t="104648" x="5135563" y="4084638"/>
          <p14:tracePt t="104672" x="5265738" y="4084638"/>
          <p14:tracePt t="104698" x="5349875" y="4084638"/>
          <p14:tracePt t="104723" x="5364163" y="4084638"/>
          <p14:tracePt t="105908" x="5364163" y="4076700"/>
          <p14:tracePt t="105915" x="5364163" y="4068763"/>
          <p14:tracePt t="105931" x="5364163" y="4054475"/>
          <p14:tracePt t="105948" x="5364163" y="4030663"/>
          <p14:tracePt t="105973" x="5364163" y="4016375"/>
          <p14:tracePt t="106172" x="5356225" y="4016375"/>
          <p14:tracePt t="106188" x="5334000" y="4016375"/>
          <p14:tracePt t="106199" x="5295900" y="4016375"/>
          <p14:tracePt t="106224" x="5051425" y="4038600"/>
          <p14:tracePt t="106248" x="4664075" y="3946525"/>
          <p14:tracePt t="106273" x="3992563" y="3597275"/>
          <p14:tracePt t="106298" x="3200400" y="3116263"/>
          <p14:tracePt t="106323" x="2316163" y="2454275"/>
          <p14:tracePt t="106348" x="1806575" y="2057400"/>
          <p14:tracePt t="106373" x="1196975" y="1570038"/>
          <p14:tracePt t="106398" x="549275" y="1050925"/>
          <p14:tracePt t="106423" x="92075" y="669925"/>
          <p14:tracePt t="106448" x="0" y="503238"/>
          <p14:tracePt t="106473" x="0" y="365125"/>
          <p14:tracePt t="106900" x="212725" y="373063"/>
          <p14:tracePt t="106908" x="250825" y="427038"/>
          <p14:tracePt t="106923" x="350838" y="555625"/>
          <p14:tracePt t="106948" x="579438" y="792163"/>
          <p14:tracePt t="106973" x="922338" y="1120775"/>
          <p14:tracePt t="106998" x="1241425" y="1371600"/>
          <p14:tracePt t="107024" x="1463675" y="1539875"/>
          <p14:tracePt t="107049" x="1592263" y="1630363"/>
          <p14:tracePt t="107073" x="1698625" y="1684338"/>
          <p14:tracePt t="107098" x="1768475" y="1706563"/>
          <p14:tracePt t="107123" x="1844675" y="1736725"/>
          <p14:tracePt t="107148" x="1882775" y="1752600"/>
          <p14:tracePt t="107187" x="1889125" y="1752600"/>
          <p14:tracePt t="107198" x="1889125" y="1744663"/>
          <p14:tracePt t="107223" x="1889125" y="1684338"/>
          <p14:tracePt t="107248" x="1874838" y="1622425"/>
          <p14:tracePt t="107273" x="1844675" y="1570038"/>
          <p14:tracePt t="107299" x="1806575" y="1531938"/>
          <p14:tracePt t="107323" x="1774825" y="1501775"/>
          <p14:tracePt t="107348" x="1760538" y="1493838"/>
          <p14:tracePt t="107373" x="1706563" y="1455738"/>
          <p14:tracePt t="107398" x="1668463" y="1431925"/>
          <p14:tracePt t="107423" x="1654175" y="1417638"/>
          <p14:tracePt t="107500" x="1654175" y="1409700"/>
          <p14:tracePt t="107516" x="1654175" y="1401763"/>
          <p14:tracePt t="107524" x="1654175" y="1387475"/>
          <p14:tracePt t="107548" x="1654175" y="1349375"/>
          <p14:tracePt t="107573" x="1660525" y="1303338"/>
          <p14:tracePt t="107599" x="1668463" y="1279525"/>
          <p14:tracePt t="107623" x="1676400" y="1273175"/>
          <p14:tracePt t="107648" x="1692275" y="1265238"/>
          <p14:tracePt t="107673" x="1706563" y="1265238"/>
          <p14:tracePt t="107698" x="1722438" y="1265238"/>
          <p14:tracePt t="124329" x="1714500" y="1249363"/>
          <p14:tracePt t="124340" x="1638300" y="1189038"/>
          <p14:tracePt t="124356" x="1592263" y="1127125"/>
          <p14:tracePt t="124379" x="1379538" y="906463"/>
          <p14:tracePt t="124404" x="906463" y="441325"/>
          <p14:tracePt t="124429" x="503238" y="53975"/>
          <p14:tracePt t="124788" x="0" y="342900"/>
          <p14:tracePt t="124796" x="0" y="373063"/>
          <p14:tracePt t="124804" x="0" y="388938"/>
          <p14:tracePt t="124829" x="0" y="419100"/>
          <p14:tracePt t="125014" x="7938" y="411163"/>
          <p14:tracePt t="125021" x="15875" y="403225"/>
          <p14:tracePt t="125037" x="15875" y="396875"/>
          <p14:tracePt t="125054" x="38100" y="365125"/>
          <p14:tracePt t="125080" x="68263" y="327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4087" y="603504"/>
            <a:ext cx="7856220" cy="466153"/>
          </a:xfrm>
          <a:prstGeom prst="rect">
            <a:avLst/>
          </a:prstGeom>
          <a:solidFill>
            <a:srgbClr val="BB2E08"/>
          </a:solidFill>
          <a:ln w="952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lang="en-US" spc="-5" dirty="0" smtClean="0"/>
              <a:t>RECOMMENDATIONS</a:t>
            </a:r>
            <a:endParaRPr spc="-5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676400"/>
            <a:ext cx="1059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Sterling </a:t>
            </a:r>
            <a:r>
              <a:rPr lang="en-US" sz="2400" dirty="0"/>
              <a:t>should invest more in Mobiles &amp; Tablets which sold almost 4 times more than Appliances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Others </a:t>
            </a:r>
            <a:r>
              <a:rPr lang="en-US" sz="2400" dirty="0"/>
              <a:t>best selling Product Categories are Entertainment, Computing, Women Fashion and Men’s Fashion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Consolidate </a:t>
            </a:r>
            <a:r>
              <a:rPr lang="en-US" sz="2400" dirty="0"/>
              <a:t>in Texas with 26% of total revenue &amp; California 23</a:t>
            </a:r>
            <a:r>
              <a:rPr lang="en-US" sz="2400" dirty="0" smtClean="0"/>
              <a:t>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Strategize on boosting sales in Northeast and West regions with 17% total </a:t>
            </a:r>
            <a:r>
              <a:rPr lang="en-US" sz="2400" dirty="0" smtClean="0"/>
              <a:t>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December</a:t>
            </a:r>
            <a:r>
              <a:rPr lang="en-US" sz="2400" dirty="0"/>
              <a:t>, March, April and June are months of high sales. January </a:t>
            </a:r>
            <a:r>
              <a:rPr lang="en-US" sz="2400" dirty="0" smtClean="0"/>
              <a:t>and October</a:t>
            </a:r>
            <a:r>
              <a:rPr lang="en-US" sz="2400" dirty="0"/>
              <a:t> are the least.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82"/>
    </mc:Choice>
    <mc:Fallback xmlns="">
      <p:transition spd="slow" advTm="14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1695" x="6621463" y="3924300"/>
          <p14:tracePt t="111703" x="6637338" y="3932238"/>
          <p14:tracePt t="111711" x="6651625" y="3946525"/>
          <p14:tracePt t="111730" x="6683375" y="3984625"/>
          <p14:tracePt t="111755" x="6667500" y="3992563"/>
          <p14:tracePt t="111780" x="6561138" y="3902075"/>
          <p14:tracePt t="111805" x="6286500" y="3657600"/>
          <p14:tracePt t="111830" x="5668963" y="3192463"/>
          <p14:tracePt t="111855" x="4808538" y="2506663"/>
          <p14:tracePt t="111880" x="4000500" y="1820863"/>
          <p14:tracePt t="111905" x="3284538" y="1135063"/>
          <p14:tracePt t="111930" x="2827338" y="693738"/>
          <p14:tracePt t="111956" x="2552700" y="403225"/>
          <p14:tracePt t="111980" x="2446338" y="250825"/>
          <p14:tracePt t="112005" x="2400300" y="190500"/>
          <p14:tracePt t="112030" x="2384425" y="168275"/>
          <p14:tracePt t="112055" x="2354263" y="122238"/>
          <p14:tracePt t="112081" x="2332038" y="92075"/>
          <p14:tracePt t="112106" x="2301875" y="76200"/>
          <p14:tracePt t="112130" x="2133600" y="0"/>
          <p14:tracePt t="112133" x="2035175" y="0"/>
          <p14:tracePt t="112155" x="1698625" y="0"/>
          <p14:tracePt t="112180" x="1363663" y="0"/>
          <p14:tracePt t="112206" x="1135063" y="0"/>
          <p14:tracePt t="112395" x="669925" y="342900"/>
          <p14:tracePt t="112402" x="655638" y="342900"/>
          <p14:tracePt t="112411" x="647700" y="342900"/>
          <p14:tracePt t="112430" x="601663" y="358775"/>
          <p14:tracePt t="112455" x="525463" y="365125"/>
          <p14:tracePt t="112482" x="427038" y="358775"/>
          <p14:tracePt t="115007" x="6003925" y="3962400"/>
          <p14:tracePt t="115025" x="6003925" y="3946525"/>
          <p14:tracePt t="115032" x="6003925" y="3932238"/>
          <p14:tracePt t="115053" x="5997575" y="3902075"/>
          <p14:tracePt t="115078" x="5981700" y="3894138"/>
          <p14:tracePt t="115104" x="5973763" y="3870325"/>
          <p14:tracePt t="115128" x="5965825" y="3856038"/>
          <p14:tracePt t="115155" x="5959475" y="3817938"/>
          <p14:tracePt t="115178" x="5951538" y="3779838"/>
          <p14:tracePt t="141749" x="5943600" y="3771900"/>
          <p14:tracePt t="141756" x="5921375" y="3763963"/>
          <p14:tracePt t="141764" x="5883275" y="3741738"/>
          <p14:tracePt t="141786" x="5730875" y="3627438"/>
          <p14:tracePt t="141811" x="5470525" y="3382963"/>
          <p14:tracePt t="141836" x="4556125" y="2620963"/>
          <p14:tracePt t="141861" x="3475038" y="1836738"/>
          <p14:tracePt t="141886" x="2667000" y="1181100"/>
          <p14:tracePt t="141911" x="2163763" y="808038"/>
          <p14:tracePt t="141936" x="1973263" y="647700"/>
          <p14:tracePt t="141961" x="1897063" y="587375"/>
          <p14:tracePt t="141986" x="1874838" y="563563"/>
          <p14:tracePt t="142011" x="1874838" y="555625"/>
          <p14:tracePt t="142078" x="1866900" y="555625"/>
          <p14:tracePt t="142094" x="1858963" y="555625"/>
          <p14:tracePt t="142111" x="1828800" y="587375"/>
          <p14:tracePt t="142136" x="1752600" y="631825"/>
          <p14:tracePt t="142161" x="1722438" y="655638"/>
          <p14:tracePt t="142186" x="1698625" y="655638"/>
          <p14:tracePt t="142211" x="1622425" y="647700"/>
          <p14:tracePt t="142236" x="1431925" y="563563"/>
          <p14:tracePt t="142261" x="1235075" y="465138"/>
          <p14:tracePt t="142286" x="1044575" y="388938"/>
          <p14:tracePt t="142311" x="892175" y="334963"/>
          <p14:tracePt t="143557" x="5845175" y="3902075"/>
          <p14:tracePt t="143564" x="5837238" y="3902075"/>
          <p14:tracePt t="143588" x="5829300" y="3902075"/>
          <p14:tracePt t="143604" x="5775325" y="3870325"/>
          <p14:tracePt t="143629" x="5478463" y="3603625"/>
          <p14:tracePt t="143655" x="4778375" y="3001963"/>
          <p14:tracePt t="143681" x="3932238" y="2378075"/>
          <p14:tracePt t="143705" x="3101975" y="1836738"/>
          <p14:tracePt t="143730" x="2454275" y="1409700"/>
          <p14:tracePt t="143757" x="1973263" y="1112838"/>
          <p14:tracePt t="143780" x="1730375" y="936625"/>
          <p14:tracePt t="143805" x="1698625" y="906463"/>
          <p14:tracePt t="143830" x="1660525" y="860425"/>
          <p14:tracePt t="143855" x="1622425" y="800100"/>
          <p14:tracePt t="143880" x="1570038" y="715963"/>
          <p14:tracePt t="143905" x="1470025" y="587375"/>
          <p14:tracePt t="143931" x="1355725" y="465138"/>
          <p14:tracePt t="143936" x="1325563" y="434975"/>
          <p14:tracePt t="143956" x="1265238" y="381000"/>
          <p14:tracePt t="143980" x="1165225" y="3048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462</Words>
  <Application>Microsoft Office PowerPoint</Application>
  <PresentationFormat>Widescreen</PresentationFormat>
  <Paragraphs>39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Georgia</vt:lpstr>
      <vt:lpstr>Office Theme</vt:lpstr>
      <vt:lpstr>STERLING E-COMMERCE</vt:lpstr>
      <vt:lpstr>INTRODUCTION</vt:lpstr>
      <vt:lpstr>PROBLEM OVERVIEW</vt:lpstr>
      <vt:lpstr>DATA DICTIONARY</vt:lpstr>
      <vt:lpstr>DASHBOARD</vt:lpstr>
      <vt:lpstr>DATA DICTIONARY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Eseoghena Braimah</dc:creator>
  <cp:lastModifiedBy>Ebere Amadi</cp:lastModifiedBy>
  <cp:revision>10</cp:revision>
  <dcterms:created xsi:type="dcterms:W3CDTF">2023-11-05T22:55:53Z</dcterms:created>
  <dcterms:modified xsi:type="dcterms:W3CDTF">2024-01-15T17:55:52Z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2023-11-05T00:00:00Z</vt:filetime>
  </property>
</Properties>
</file>